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8" r:id="rId2"/>
    <p:sldId id="256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56B63-E0B7-4FB5-90D0-2EE7F99C058D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384A1-CCD7-4A7B-A1FB-D617EDA0E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CA11-96D3-4338-AB7C-4D9FC370E228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C19F-0346-4AD0-BC35-55BEFC0F1FB2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CBD9-8CD6-4A23-BCF6-5BB67BC5E6B5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3397-C23D-4257-87D5-280C43DFE412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BEE18-8C35-4090-805C-6FDD2BC7C690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5B08-DA71-4671-8D00-4E24E83BE014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AA35-C202-4F65-8D82-FE688DE1E88B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C8A8-0B9C-40FC-8373-B9A2170EA048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EE1FA-8CBE-4CAF-8563-64C602E609DF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522B-621B-4108-BFC0-1E1733706ABD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F4B46-2DE7-464B-B8E0-A24630EF8C47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CB2CE63-55C1-47CE-8CE1-CD6733647474}" type="datetime1">
              <a:rPr lang="en-US" smtClean="0"/>
              <a:pPr/>
              <a:t>4/21/2011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www.dr-shaal.com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ES7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980728"/>
            <a:ext cx="4052664" cy="41540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lumMod val="75000"/>
                <a:alpha val="40000"/>
              </a:schemeClr>
            </a:glow>
          </a:effec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www.dr-shaal.com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629000"/>
            <a:ext cx="8064896" cy="2752328"/>
          </a:xfrm>
        </p:spPr>
        <p:txBody>
          <a:bodyPr>
            <a:noAutofit/>
          </a:bodyPr>
          <a:lstStyle/>
          <a:p>
            <a:r>
              <a:rPr lang="ar-SY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أخلاقيات الأزمات</a:t>
            </a:r>
            <a:endParaRPr lang="en-US" sz="8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Y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Taybah S_U normal."/>
              </a:rPr>
              <a:t>عنوان الخطبة: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Taybah S_U normal.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306645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ctr" rtl="1"/>
            <a:endParaRPr lang="ar-SY" sz="7200" dirty="0" smtClean="0">
              <a:solidFill>
                <a:schemeClr val="accent1"/>
              </a:solidFill>
            </a:endParaRPr>
          </a:p>
          <a:p>
            <a:pPr marL="914400" indent="-914400" algn="ctr" rtl="1"/>
            <a:r>
              <a:rPr lang="ar-SY" sz="7200" dirty="0" smtClean="0">
                <a:solidFill>
                  <a:schemeClr val="accent1"/>
                </a:solidFill>
              </a:rPr>
              <a:t>الخلق الأول: </a:t>
            </a:r>
            <a:r>
              <a:rPr lang="ar-SY" sz="7200" dirty="0" smtClean="0"/>
              <a:t>عدم الهلع.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306645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ctr" rtl="1"/>
            <a:endParaRPr lang="ar-SY" sz="7200" dirty="0" smtClean="0">
              <a:solidFill>
                <a:schemeClr val="accent1"/>
              </a:solidFill>
            </a:endParaRPr>
          </a:p>
          <a:p>
            <a:pPr marL="914400" indent="-914400" algn="ctr" rtl="1"/>
            <a:r>
              <a:rPr lang="ar-SY" sz="7200" dirty="0" smtClean="0">
                <a:solidFill>
                  <a:schemeClr val="accent1"/>
                </a:solidFill>
              </a:rPr>
              <a:t>الخلق الثاني: </a:t>
            </a:r>
            <a:r>
              <a:rPr lang="ar-SY" sz="7200" dirty="0" smtClean="0"/>
              <a:t>الأمانة.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306645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ctr" rtl="1"/>
            <a:endParaRPr lang="ar-SY" sz="7200" dirty="0" smtClean="0">
              <a:solidFill>
                <a:schemeClr val="accent1"/>
              </a:solidFill>
            </a:endParaRPr>
          </a:p>
          <a:p>
            <a:pPr marL="914400" indent="-914400" algn="ctr" rtl="1"/>
            <a:r>
              <a:rPr lang="ar-SY" sz="7200" dirty="0" smtClean="0">
                <a:solidFill>
                  <a:schemeClr val="accent1"/>
                </a:solidFill>
              </a:rPr>
              <a:t>الخلق الثالث: </a:t>
            </a:r>
            <a:r>
              <a:rPr lang="ar-SY" sz="7200" dirty="0" smtClean="0"/>
              <a:t>التراحم.</a:t>
            </a:r>
            <a:endParaRPr lang="ar-SY" sz="72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683568" y="2564904"/>
            <a:ext cx="8387209" cy="306645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914400" indent="-914400" algn="r" rtl="1"/>
            <a:r>
              <a:rPr lang="ar-SY" sz="6000" dirty="0" smtClean="0">
                <a:solidFill>
                  <a:schemeClr val="accent1"/>
                </a:solidFill>
              </a:rPr>
              <a:t>الخلق الأول: </a:t>
            </a:r>
            <a:r>
              <a:rPr lang="ar-SY" sz="6000" dirty="0" smtClean="0"/>
              <a:t>عدم الهلع.</a:t>
            </a:r>
          </a:p>
          <a:p>
            <a:pPr marL="914400" indent="-914400" algn="r" rtl="1"/>
            <a:r>
              <a:rPr lang="ar-SY" sz="6000" dirty="0" smtClean="0">
                <a:solidFill>
                  <a:schemeClr val="accent1"/>
                </a:solidFill>
              </a:rPr>
              <a:t>الخلق الثاني: </a:t>
            </a:r>
            <a:r>
              <a:rPr lang="ar-SY" sz="6000" dirty="0" smtClean="0"/>
              <a:t>الأمانــــة.</a:t>
            </a:r>
          </a:p>
          <a:p>
            <a:pPr marL="914400" indent="-914400" algn="r" rtl="1"/>
            <a:r>
              <a:rPr lang="ar-SY" sz="6000" dirty="0" smtClean="0">
                <a:solidFill>
                  <a:schemeClr val="accent1"/>
                </a:solidFill>
              </a:rPr>
              <a:t>الخلق الثالث: </a:t>
            </a:r>
            <a:r>
              <a:rPr lang="ar-SY" sz="6000" dirty="0" smtClean="0"/>
              <a:t>التراحــم.</a:t>
            </a:r>
            <a:endParaRPr lang="ar-SY" sz="60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2313" y="836712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SY" sz="5400" dirty="0" smtClean="0">
                <a:solidFill>
                  <a:schemeClr val="tx1"/>
                </a:solidFill>
                <a:cs typeface="AGA Sindibad Regular" pitchFamily="2" charset="-78"/>
              </a:rPr>
              <a:t>من أخلاقيات الأزمات:</a:t>
            </a:r>
            <a:endParaRPr lang="en-US" sz="5400" dirty="0">
              <a:solidFill>
                <a:schemeClr val="tx1"/>
              </a:solidFill>
              <a:cs typeface="AGA Sindibad Regul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www.dr-shaal.com</a:t>
            </a:r>
            <a:endParaRPr lang="en-US" sz="2000" dirty="0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307</TotalTime>
  <Words>59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Slide 1</vt:lpstr>
      <vt:lpstr>عنوان الخطبة:</vt:lpstr>
      <vt:lpstr>من أخلاقيات الأزمات:</vt:lpstr>
      <vt:lpstr>من أخلاقيات الأزمات:</vt:lpstr>
      <vt:lpstr>من أخلاقيات الأزمات:</vt:lpstr>
      <vt:lpstr>من أخلاقيات الأزمات: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dr-shaal.com</dc:creator>
  <cp:lastModifiedBy>vaio</cp:lastModifiedBy>
  <cp:revision>31</cp:revision>
  <dcterms:created xsi:type="dcterms:W3CDTF">2011-03-24T18:20:29Z</dcterms:created>
  <dcterms:modified xsi:type="dcterms:W3CDTF">2011-04-21T17:45:43Z</dcterms:modified>
</cp:coreProperties>
</file>