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slideLayouts/slideLayout2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01" r:id="rId1"/>
    <p:sldMasterId id="2147483749" r:id="rId2"/>
    <p:sldMasterId id="2147483761" r:id="rId3"/>
  </p:sldMasterIdLst>
  <p:sldIdLst>
    <p:sldId id="320" r:id="rId4"/>
    <p:sldId id="355" r:id="rId5"/>
    <p:sldId id="336" r:id="rId6"/>
    <p:sldId id="343" r:id="rId7"/>
    <p:sldId id="356" r:id="rId8"/>
    <p:sldId id="357" r:id="rId9"/>
    <p:sldId id="358" r:id="rId10"/>
    <p:sldId id="359" r:id="rId11"/>
    <p:sldId id="360" r:id="rId12"/>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Tahoma" pitchFamily="34" charset="0"/>
        <a:ea typeface="+mn-ea"/>
        <a:cs typeface="Arial" pitchFamily="34" charset="0"/>
      </a:defRPr>
    </a:lvl1pPr>
    <a:lvl2pPr marL="457200" algn="r" rtl="1" fontAlgn="base">
      <a:spcBef>
        <a:spcPct val="0"/>
      </a:spcBef>
      <a:spcAft>
        <a:spcPct val="0"/>
      </a:spcAft>
      <a:defRPr kern="1200">
        <a:solidFill>
          <a:schemeClr val="tx1"/>
        </a:solidFill>
        <a:latin typeface="Tahoma" pitchFamily="34" charset="0"/>
        <a:ea typeface="+mn-ea"/>
        <a:cs typeface="Arial" pitchFamily="34" charset="0"/>
      </a:defRPr>
    </a:lvl2pPr>
    <a:lvl3pPr marL="914400" algn="r" rtl="1" fontAlgn="base">
      <a:spcBef>
        <a:spcPct val="0"/>
      </a:spcBef>
      <a:spcAft>
        <a:spcPct val="0"/>
      </a:spcAft>
      <a:defRPr kern="1200">
        <a:solidFill>
          <a:schemeClr val="tx1"/>
        </a:solidFill>
        <a:latin typeface="Tahoma" pitchFamily="34" charset="0"/>
        <a:ea typeface="+mn-ea"/>
        <a:cs typeface="Arial" pitchFamily="34" charset="0"/>
      </a:defRPr>
    </a:lvl3pPr>
    <a:lvl4pPr marL="1371600" algn="r" rtl="1" fontAlgn="base">
      <a:spcBef>
        <a:spcPct val="0"/>
      </a:spcBef>
      <a:spcAft>
        <a:spcPct val="0"/>
      </a:spcAft>
      <a:defRPr kern="1200">
        <a:solidFill>
          <a:schemeClr val="tx1"/>
        </a:solidFill>
        <a:latin typeface="Tahoma" pitchFamily="34" charset="0"/>
        <a:ea typeface="+mn-ea"/>
        <a:cs typeface="Arial" pitchFamily="34" charset="0"/>
      </a:defRPr>
    </a:lvl4pPr>
    <a:lvl5pPr marL="1828800" algn="r" rtl="1" fontAlgn="base">
      <a:spcBef>
        <a:spcPct val="0"/>
      </a:spcBef>
      <a:spcAft>
        <a:spcPct val="0"/>
      </a:spcAft>
      <a:defRPr kern="1200">
        <a:solidFill>
          <a:schemeClr val="tx1"/>
        </a:solidFill>
        <a:latin typeface="Tahoma" pitchFamily="34" charset="0"/>
        <a:ea typeface="+mn-ea"/>
        <a:cs typeface="Arial" pitchFamily="34" charset="0"/>
      </a:defRPr>
    </a:lvl5pPr>
    <a:lvl6pPr marL="2286000" algn="r" defTabSz="914400" rtl="1" eaLnBrk="1" latinLnBrk="0" hangingPunct="1">
      <a:defRPr kern="1200">
        <a:solidFill>
          <a:schemeClr val="tx1"/>
        </a:solidFill>
        <a:latin typeface="Tahoma" pitchFamily="34" charset="0"/>
        <a:ea typeface="+mn-ea"/>
        <a:cs typeface="Arial" pitchFamily="34" charset="0"/>
      </a:defRPr>
    </a:lvl6pPr>
    <a:lvl7pPr marL="2743200" algn="r" defTabSz="914400" rtl="1" eaLnBrk="1" latinLnBrk="0" hangingPunct="1">
      <a:defRPr kern="1200">
        <a:solidFill>
          <a:schemeClr val="tx1"/>
        </a:solidFill>
        <a:latin typeface="Tahoma" pitchFamily="34" charset="0"/>
        <a:ea typeface="+mn-ea"/>
        <a:cs typeface="Arial" pitchFamily="34" charset="0"/>
      </a:defRPr>
    </a:lvl7pPr>
    <a:lvl8pPr marL="3200400" algn="r" defTabSz="914400" rtl="1" eaLnBrk="1" latinLnBrk="0" hangingPunct="1">
      <a:defRPr kern="1200">
        <a:solidFill>
          <a:schemeClr val="tx1"/>
        </a:solidFill>
        <a:latin typeface="Tahoma" pitchFamily="34" charset="0"/>
        <a:ea typeface="+mn-ea"/>
        <a:cs typeface="Arial" pitchFamily="34" charset="0"/>
      </a:defRPr>
    </a:lvl8pPr>
    <a:lvl9pPr marL="3657600" algn="r" defTabSz="914400" rtl="1" eaLnBrk="1" latinLnBrk="0" hangingPunct="1">
      <a:defRPr kern="1200">
        <a:solidFill>
          <a:schemeClr val="tx1"/>
        </a:solidFill>
        <a:latin typeface="Tahoma"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00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72" d="100"/>
          <a:sy n="72" d="100"/>
        </p:scale>
        <p:origin x="-54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h 1912"/>
              <a:gd name="T1" fmla="*/ 6 h 1912"/>
              <a:gd name="T2" fmla="*/ 6 h 1912"/>
              <a:gd name="T3" fmla="*/ 60 h 1912"/>
              <a:gd name="T4" fmla="*/ 1912 h 1912"/>
              <a:gd name="T5" fmla="*/ 1912 h 1912"/>
              <a:gd name="T6" fmla="*/ 0 h 1912"/>
              <a:gd name="T7" fmla="*/ 0 h 1912"/>
            </a:gdLst>
            <a:ahLst/>
            <a:cxnLst>
              <a:cxn ang="0">
                <a:pos x="0" y="T0"/>
              </a:cxn>
              <a:cxn ang="0">
                <a:pos x="0" y="T1"/>
              </a:cxn>
              <a:cxn ang="0">
                <a:pos x="0" y="T2"/>
              </a:cxn>
              <a:cxn ang="0">
                <a:pos x="0" y="T3"/>
              </a:cxn>
              <a:cxn ang="0">
                <a:pos x="0" y="T4"/>
              </a:cxn>
              <a:cxn ang="0">
                <a:pos x="0" y="T5"/>
              </a:cxn>
              <a:cxn ang="0">
                <a:pos x="0" y="T6"/>
              </a:cxn>
              <a:cxn ang="0">
                <a:pos x="0" y="T7"/>
              </a:cxn>
            </a:cxnLst>
            <a:rect l="0" t="0" r="r" b="b"/>
            <a:pathLst>
              <a:path h="1912">
                <a:moveTo>
                  <a:pt x="0" y="0"/>
                </a:moveTo>
                <a:lnTo>
                  <a:pt x="0" y="6"/>
                </a:lnTo>
                <a:lnTo>
                  <a:pt x="0" y="6"/>
                </a:lnTo>
                <a:lnTo>
                  <a:pt x="0" y="60"/>
                </a:lnTo>
                <a:lnTo>
                  <a:pt x="0" y="1912"/>
                </a:lnTo>
                <a:lnTo>
                  <a:pt x="0" y="1912"/>
                </a:lnTo>
                <a:lnTo>
                  <a:pt x="0" y="0"/>
                </a:lnTo>
                <a:lnTo>
                  <a:pt x="0" y="0"/>
                </a:lnTo>
                <a:close/>
              </a:path>
            </a:pathLst>
          </a:custGeom>
          <a:solidFill>
            <a:srgbClr val="6BBA27"/>
          </a:solidFill>
          <a:ln w="9525">
            <a:noFill/>
            <a:round/>
            <a:headEnd/>
            <a:tailEnd/>
          </a:ln>
        </p:spPr>
        <p:txBody>
          <a:bodyPr/>
          <a:lstStyle/>
          <a:p>
            <a:pPr>
              <a:defRPr/>
            </a:pPr>
            <a:endParaRPr lang="ar-SA"/>
          </a:p>
        </p:txBody>
      </p:sp>
      <p:sp>
        <p:nvSpPr>
          <p:cNvPr id="11266"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r>
              <a:rPr lang="ar-SA" smtClean="0"/>
              <a:t>انقر لتحرير نمط العنوان الرئيسي</a:t>
            </a:r>
            <a:endParaRPr lang="ar-SA"/>
          </a:p>
        </p:txBody>
      </p:sp>
      <p:sp>
        <p:nvSpPr>
          <p:cNvPr id="11267"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ar-SA" smtClean="0"/>
              <a:t>انقر لتحرير نمط العنوان الثانوي الرئيسي</a:t>
            </a:r>
            <a:endParaRPr lang="ar-SA"/>
          </a:p>
        </p:txBody>
      </p:sp>
      <p:sp>
        <p:nvSpPr>
          <p:cNvPr id="5" name="Rectangle 5"/>
          <p:cNvSpPr>
            <a:spLocks noGrp="1" noChangeArrowheads="1"/>
          </p:cNvSpPr>
          <p:nvPr>
            <p:ph type="ftr" sz="quarter" idx="10"/>
          </p:nvPr>
        </p:nvSpPr>
        <p:spPr/>
        <p:txBody>
          <a:bodyPr/>
          <a:lstStyle>
            <a:lvl1pPr>
              <a:defRPr/>
            </a:lvl1pPr>
          </a:lstStyle>
          <a:p>
            <a:pPr>
              <a:defRPr/>
            </a:pPr>
            <a:endParaRPr lang="en-US"/>
          </a:p>
        </p:txBody>
      </p:sp>
      <p:sp>
        <p:nvSpPr>
          <p:cNvPr id="6" name="Rectangle 6"/>
          <p:cNvSpPr>
            <a:spLocks noGrp="1" noChangeArrowheads="1"/>
          </p:cNvSpPr>
          <p:nvPr>
            <p:ph type="sldNum" sz="quarter" idx="11"/>
          </p:nvPr>
        </p:nvSpPr>
        <p:spPr/>
        <p:txBody>
          <a:bodyPr/>
          <a:lstStyle>
            <a:lvl1pPr>
              <a:defRPr/>
            </a:lvl1pPr>
          </a:lstStyle>
          <a:p>
            <a:pPr>
              <a:defRPr/>
            </a:pPr>
            <a:fld id="{64F45ADA-0AC7-4F70-BB9E-65E85583B60B}" type="slidenum">
              <a:rPr lang="ar-SA"/>
              <a:pPr>
                <a:defRPr/>
              </a:pPr>
              <a:t>‹#›</a:t>
            </a:fld>
            <a:endParaRPr lang="en-US"/>
          </a:p>
        </p:txBody>
      </p:sp>
      <p:sp>
        <p:nvSpPr>
          <p:cNvPr id="7" name="Rectangle 7"/>
          <p:cNvSpPr>
            <a:spLocks noGrp="1" noChangeArrowheads="1"/>
          </p:cNvSpPr>
          <p:nvPr>
            <p:ph type="dt" sz="quarter" idx="12"/>
          </p:nvPr>
        </p:nvSpPr>
        <p:spPr/>
        <p:txBody>
          <a:bodyPr/>
          <a:lstStyle>
            <a:lvl1pPr>
              <a:defRPr/>
            </a:lvl1pPr>
          </a:lstStyle>
          <a:p>
            <a:pPr>
              <a:defRPr/>
            </a:pPr>
            <a:endParaRPr lang="en-US"/>
          </a:p>
        </p:txBody>
      </p:sp>
    </p:spTree>
  </p:cSld>
  <p:clrMapOvr>
    <a:masterClrMapping/>
  </p:clrMapOvr>
  <p:transition spd="slow">
    <p:strips/>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9D8B2D6-4E20-4C20-B11A-A0ADBCE85C1E}" type="slidenum">
              <a:rPr lang="ar-SA"/>
              <a:pPr>
                <a:defRPr/>
              </a:pPr>
              <a:t>‹#›</a:t>
            </a:fld>
            <a:endParaRPr lang="en-US"/>
          </a:p>
        </p:txBody>
      </p:sp>
    </p:spTree>
  </p:cSld>
  <p:clrMapOvr>
    <a:masterClrMapping/>
  </p:clrMapOvr>
  <p:transition spd="slow">
    <p:strips/>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92100"/>
            <a:ext cx="2057400" cy="5727700"/>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92100"/>
            <a:ext cx="6019800" cy="5727700"/>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B6C6DA8-2C16-4C23-B504-D473B2918819}" type="slidenum">
              <a:rPr lang="ar-SA"/>
              <a:pPr>
                <a:defRPr/>
              </a:pPr>
              <a:t>‹#›</a:t>
            </a:fld>
            <a:endParaRPr lang="en-US"/>
          </a:p>
        </p:txBody>
      </p:sp>
    </p:spTree>
  </p:cSld>
  <p:clrMapOvr>
    <a:masterClrMapping/>
  </p:clrMapOvr>
  <p:transition spd="slow">
    <p:strips/>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9" name="عنوان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9B70C27B-0704-4B26-A21B-4CD02856B5D6}" type="datetimeFigureOut">
              <a:rPr lang="ar-SY" smtClean="0"/>
              <a:pPr/>
              <a:t>25/09/1431</a:t>
            </a:fld>
            <a:endParaRPr lang="ar-SY"/>
          </a:p>
        </p:txBody>
      </p:sp>
      <p:sp>
        <p:nvSpPr>
          <p:cNvPr id="19" name="عنصر نائب للتذييل 18"/>
          <p:cNvSpPr>
            <a:spLocks noGrp="1"/>
          </p:cNvSpPr>
          <p:nvPr>
            <p:ph type="ftr" sz="quarter" idx="11"/>
          </p:nvPr>
        </p:nvSpPr>
        <p:spPr/>
        <p:txBody>
          <a:bodyPr/>
          <a:lstStyle/>
          <a:p>
            <a:endParaRPr lang="ar-SY"/>
          </a:p>
        </p:txBody>
      </p:sp>
      <p:sp>
        <p:nvSpPr>
          <p:cNvPr id="27" name="عنصر نائب لرقم الشريحة 26"/>
          <p:cNvSpPr>
            <a:spLocks noGrp="1"/>
          </p:cNvSpPr>
          <p:nvPr>
            <p:ph type="sldNum" sz="quarter" idx="12"/>
          </p:nvPr>
        </p:nvSpPr>
        <p:spPr/>
        <p:txBody>
          <a:bodyPr/>
          <a:lstStyle/>
          <a:p>
            <a:fld id="{F6AF5459-6604-4720-9DF4-24A40FEC5168}" type="slidenum">
              <a:rPr lang="ar-SY" smtClean="0"/>
              <a:pPr/>
              <a:t>‹#›</a:t>
            </a:fld>
            <a:endParaRPr lang="ar-SY"/>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9B70C27B-0704-4B26-A21B-4CD02856B5D6}" type="datetimeFigureOut">
              <a:rPr lang="ar-SY" smtClean="0"/>
              <a:pPr/>
              <a:t>25/09/1431</a:t>
            </a:fld>
            <a:endParaRPr lang="ar-SY"/>
          </a:p>
        </p:txBody>
      </p:sp>
      <p:sp>
        <p:nvSpPr>
          <p:cNvPr id="5" name="عنصر نائب للتذييل 4"/>
          <p:cNvSpPr>
            <a:spLocks noGrp="1"/>
          </p:cNvSpPr>
          <p:nvPr>
            <p:ph type="ftr" sz="quarter" idx="11"/>
          </p:nvPr>
        </p:nvSpPr>
        <p:spPr/>
        <p:txBody>
          <a:bodyPr/>
          <a:lstStyle/>
          <a:p>
            <a:endParaRPr lang="ar-SY"/>
          </a:p>
        </p:txBody>
      </p:sp>
      <p:sp>
        <p:nvSpPr>
          <p:cNvPr id="6" name="عنصر نائب لرقم الشريحة 5"/>
          <p:cNvSpPr>
            <a:spLocks noGrp="1"/>
          </p:cNvSpPr>
          <p:nvPr>
            <p:ph type="sldNum" sz="quarter" idx="12"/>
          </p:nvPr>
        </p:nvSpPr>
        <p:spPr/>
        <p:txBody>
          <a:bodyPr/>
          <a:lstStyle/>
          <a:p>
            <a:fld id="{F6AF5459-6604-4720-9DF4-24A40FEC5168}" type="slidenum">
              <a:rPr lang="ar-SY" smtClean="0"/>
              <a:pPr/>
              <a:t>‹#›</a:t>
            </a:fld>
            <a:endParaRPr lang="ar-SY"/>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9B70C27B-0704-4B26-A21B-4CD02856B5D6}" type="datetimeFigureOut">
              <a:rPr lang="ar-SY" smtClean="0"/>
              <a:pPr/>
              <a:t>25/09/1431</a:t>
            </a:fld>
            <a:endParaRPr lang="ar-SY"/>
          </a:p>
        </p:txBody>
      </p:sp>
      <p:sp>
        <p:nvSpPr>
          <p:cNvPr id="5" name="عنصر نائب للتذييل 4"/>
          <p:cNvSpPr>
            <a:spLocks noGrp="1"/>
          </p:cNvSpPr>
          <p:nvPr>
            <p:ph type="ftr" sz="quarter" idx="11"/>
          </p:nvPr>
        </p:nvSpPr>
        <p:spPr/>
        <p:txBody>
          <a:bodyPr/>
          <a:lstStyle/>
          <a:p>
            <a:endParaRPr lang="ar-SY"/>
          </a:p>
        </p:txBody>
      </p:sp>
      <p:sp>
        <p:nvSpPr>
          <p:cNvPr id="6" name="عنصر نائب لرقم الشريحة 5"/>
          <p:cNvSpPr>
            <a:spLocks noGrp="1"/>
          </p:cNvSpPr>
          <p:nvPr>
            <p:ph type="sldNum" sz="quarter" idx="12"/>
          </p:nvPr>
        </p:nvSpPr>
        <p:spPr/>
        <p:txBody>
          <a:bodyPr/>
          <a:lstStyle/>
          <a:p>
            <a:fld id="{F6AF5459-6604-4720-9DF4-24A40FEC5168}" type="slidenum">
              <a:rPr lang="ar-SY" smtClean="0"/>
              <a:pPr/>
              <a:t>‹#›</a:t>
            </a:fld>
            <a:endParaRPr lang="ar-SY"/>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9B70C27B-0704-4B26-A21B-4CD02856B5D6}" type="datetimeFigureOut">
              <a:rPr lang="ar-SY" smtClean="0"/>
              <a:pPr/>
              <a:t>25/09/1431</a:t>
            </a:fld>
            <a:endParaRPr lang="ar-SY"/>
          </a:p>
        </p:txBody>
      </p:sp>
      <p:sp>
        <p:nvSpPr>
          <p:cNvPr id="6" name="عنصر نائب للتذييل 5"/>
          <p:cNvSpPr>
            <a:spLocks noGrp="1"/>
          </p:cNvSpPr>
          <p:nvPr>
            <p:ph type="ftr" sz="quarter" idx="11"/>
          </p:nvPr>
        </p:nvSpPr>
        <p:spPr/>
        <p:txBody>
          <a:bodyPr/>
          <a:lstStyle/>
          <a:p>
            <a:endParaRPr lang="ar-SY"/>
          </a:p>
        </p:txBody>
      </p:sp>
      <p:sp>
        <p:nvSpPr>
          <p:cNvPr id="7" name="عنصر نائب لرقم الشريحة 6"/>
          <p:cNvSpPr>
            <a:spLocks noGrp="1"/>
          </p:cNvSpPr>
          <p:nvPr>
            <p:ph type="sldNum" sz="quarter" idx="12"/>
          </p:nvPr>
        </p:nvSpPr>
        <p:spPr/>
        <p:txBody>
          <a:bodyPr/>
          <a:lstStyle/>
          <a:p>
            <a:fld id="{F6AF5459-6604-4720-9DF4-24A40FEC5168}" type="slidenum">
              <a:rPr lang="ar-SY" smtClean="0"/>
              <a:pPr/>
              <a:t>‹#›</a:t>
            </a:fld>
            <a:endParaRPr lang="ar-SY"/>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9B70C27B-0704-4B26-A21B-4CD02856B5D6}" type="datetimeFigureOut">
              <a:rPr lang="ar-SY" smtClean="0"/>
              <a:pPr/>
              <a:t>25/09/1431</a:t>
            </a:fld>
            <a:endParaRPr lang="ar-SY"/>
          </a:p>
        </p:txBody>
      </p:sp>
      <p:sp>
        <p:nvSpPr>
          <p:cNvPr id="8" name="عنصر نائب للتذييل 7"/>
          <p:cNvSpPr>
            <a:spLocks noGrp="1"/>
          </p:cNvSpPr>
          <p:nvPr>
            <p:ph type="ftr" sz="quarter" idx="11"/>
          </p:nvPr>
        </p:nvSpPr>
        <p:spPr/>
        <p:txBody>
          <a:bodyPr/>
          <a:lstStyle/>
          <a:p>
            <a:endParaRPr lang="ar-SY"/>
          </a:p>
        </p:txBody>
      </p:sp>
      <p:sp>
        <p:nvSpPr>
          <p:cNvPr id="9" name="عنصر نائب لرقم الشريحة 8"/>
          <p:cNvSpPr>
            <a:spLocks noGrp="1"/>
          </p:cNvSpPr>
          <p:nvPr>
            <p:ph type="sldNum" sz="quarter" idx="12"/>
          </p:nvPr>
        </p:nvSpPr>
        <p:spPr/>
        <p:txBody>
          <a:bodyPr/>
          <a:lstStyle/>
          <a:p>
            <a:fld id="{F6AF5459-6604-4720-9DF4-24A40FEC5168}" type="slidenum">
              <a:rPr lang="ar-SY" smtClean="0"/>
              <a:pPr/>
              <a:t>‹#›</a:t>
            </a:fld>
            <a:endParaRPr lang="ar-SY"/>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9B70C27B-0704-4B26-A21B-4CD02856B5D6}" type="datetimeFigureOut">
              <a:rPr lang="ar-SY" smtClean="0"/>
              <a:pPr/>
              <a:t>25/09/1431</a:t>
            </a:fld>
            <a:endParaRPr lang="ar-SY"/>
          </a:p>
        </p:txBody>
      </p:sp>
      <p:sp>
        <p:nvSpPr>
          <p:cNvPr id="4" name="عنصر نائب للتذييل 3"/>
          <p:cNvSpPr>
            <a:spLocks noGrp="1"/>
          </p:cNvSpPr>
          <p:nvPr>
            <p:ph type="ftr" sz="quarter" idx="11"/>
          </p:nvPr>
        </p:nvSpPr>
        <p:spPr/>
        <p:txBody>
          <a:bodyPr/>
          <a:lstStyle/>
          <a:p>
            <a:endParaRPr lang="ar-SY"/>
          </a:p>
        </p:txBody>
      </p:sp>
      <p:sp>
        <p:nvSpPr>
          <p:cNvPr id="5" name="عنصر نائب لرقم الشريحة 4"/>
          <p:cNvSpPr>
            <a:spLocks noGrp="1"/>
          </p:cNvSpPr>
          <p:nvPr>
            <p:ph type="sldNum" sz="quarter" idx="12"/>
          </p:nvPr>
        </p:nvSpPr>
        <p:spPr/>
        <p:txBody>
          <a:bodyPr/>
          <a:lstStyle/>
          <a:p>
            <a:fld id="{F6AF5459-6604-4720-9DF4-24A40FEC5168}" type="slidenum">
              <a:rPr lang="ar-SY" smtClean="0"/>
              <a:pPr/>
              <a:t>‹#›</a:t>
            </a:fld>
            <a:endParaRPr lang="ar-SY"/>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9B70C27B-0704-4B26-A21B-4CD02856B5D6}" type="datetimeFigureOut">
              <a:rPr lang="ar-SY" smtClean="0"/>
              <a:pPr/>
              <a:t>25/09/1431</a:t>
            </a:fld>
            <a:endParaRPr lang="ar-SY"/>
          </a:p>
        </p:txBody>
      </p:sp>
      <p:sp>
        <p:nvSpPr>
          <p:cNvPr id="3" name="عنصر نائب للتذييل 2"/>
          <p:cNvSpPr>
            <a:spLocks noGrp="1"/>
          </p:cNvSpPr>
          <p:nvPr>
            <p:ph type="ftr" sz="quarter" idx="11"/>
          </p:nvPr>
        </p:nvSpPr>
        <p:spPr/>
        <p:txBody>
          <a:bodyPr/>
          <a:lstStyle/>
          <a:p>
            <a:endParaRPr lang="ar-SY"/>
          </a:p>
        </p:txBody>
      </p:sp>
      <p:sp>
        <p:nvSpPr>
          <p:cNvPr id="4" name="عنصر نائب لرقم الشريحة 3"/>
          <p:cNvSpPr>
            <a:spLocks noGrp="1"/>
          </p:cNvSpPr>
          <p:nvPr>
            <p:ph type="sldNum" sz="quarter" idx="12"/>
          </p:nvPr>
        </p:nvSpPr>
        <p:spPr/>
        <p:txBody>
          <a:bodyPr/>
          <a:lstStyle/>
          <a:p>
            <a:fld id="{F6AF5459-6604-4720-9DF4-24A40FEC5168}" type="slidenum">
              <a:rPr lang="ar-SY" smtClean="0"/>
              <a:pPr/>
              <a:t>‹#›</a:t>
            </a:fld>
            <a:endParaRPr lang="ar-SY"/>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9B70C27B-0704-4B26-A21B-4CD02856B5D6}" type="datetimeFigureOut">
              <a:rPr lang="ar-SY" smtClean="0"/>
              <a:pPr/>
              <a:t>25/09/1431</a:t>
            </a:fld>
            <a:endParaRPr lang="ar-SY"/>
          </a:p>
        </p:txBody>
      </p:sp>
      <p:sp>
        <p:nvSpPr>
          <p:cNvPr id="6" name="عنصر نائب للتذييل 5"/>
          <p:cNvSpPr>
            <a:spLocks noGrp="1"/>
          </p:cNvSpPr>
          <p:nvPr>
            <p:ph type="ftr" sz="quarter" idx="11"/>
          </p:nvPr>
        </p:nvSpPr>
        <p:spPr/>
        <p:txBody>
          <a:bodyPr/>
          <a:lstStyle/>
          <a:p>
            <a:endParaRPr lang="ar-SY"/>
          </a:p>
        </p:txBody>
      </p:sp>
      <p:sp>
        <p:nvSpPr>
          <p:cNvPr id="7" name="عنصر نائب لرقم الشريحة 6"/>
          <p:cNvSpPr>
            <a:spLocks noGrp="1"/>
          </p:cNvSpPr>
          <p:nvPr>
            <p:ph type="sldNum" sz="quarter" idx="12"/>
          </p:nvPr>
        </p:nvSpPr>
        <p:spPr/>
        <p:txBody>
          <a:bodyPr/>
          <a:lstStyle/>
          <a:p>
            <a:fld id="{F6AF5459-6604-4720-9DF4-24A40FEC5168}" type="slidenum">
              <a:rPr lang="ar-SY" smtClean="0"/>
              <a:pPr/>
              <a:t>‹#›</a:t>
            </a:fld>
            <a:endParaRPr lang="ar-SY"/>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B035B63-D8B5-4957-93DA-52C1A707057B}" type="slidenum">
              <a:rPr lang="ar-SA"/>
              <a:pPr>
                <a:defRPr/>
              </a:pPr>
              <a:t>‹#›</a:t>
            </a:fld>
            <a:endParaRPr lang="en-US"/>
          </a:p>
        </p:txBody>
      </p:sp>
    </p:spTree>
  </p:cSld>
  <p:clrMapOvr>
    <a:masterClrMapping/>
  </p:clrMapOvr>
  <p:transition spd="slow">
    <p:strips/>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9" name="مستطيل ذو زاوية واحدة مخدوشة ودائرية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مثلث قائم الزاوية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عنوان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9B70C27B-0704-4B26-A21B-4CD02856B5D6}" type="datetimeFigureOut">
              <a:rPr lang="ar-SY" smtClean="0"/>
              <a:pPr/>
              <a:t>25/09/1431</a:t>
            </a:fld>
            <a:endParaRPr lang="ar-SY"/>
          </a:p>
        </p:txBody>
      </p:sp>
      <p:sp>
        <p:nvSpPr>
          <p:cNvPr id="6" name="عنصر نائب للتذييل 5"/>
          <p:cNvSpPr>
            <a:spLocks noGrp="1"/>
          </p:cNvSpPr>
          <p:nvPr>
            <p:ph type="ftr" sz="quarter" idx="11"/>
          </p:nvPr>
        </p:nvSpPr>
        <p:spPr/>
        <p:txBody>
          <a:bodyPr/>
          <a:lstStyle/>
          <a:p>
            <a:endParaRPr lang="ar-SY"/>
          </a:p>
        </p:txBody>
      </p:sp>
      <p:sp>
        <p:nvSpPr>
          <p:cNvPr id="7" name="عنصر نائب لرقم الشريحة 6"/>
          <p:cNvSpPr>
            <a:spLocks noGrp="1"/>
          </p:cNvSpPr>
          <p:nvPr>
            <p:ph type="sldNum" sz="quarter" idx="12"/>
          </p:nvPr>
        </p:nvSpPr>
        <p:spPr>
          <a:xfrm>
            <a:off x="8077200" y="6356350"/>
            <a:ext cx="609600" cy="365125"/>
          </a:xfrm>
        </p:spPr>
        <p:txBody>
          <a:bodyPr/>
          <a:lstStyle/>
          <a:p>
            <a:fld id="{F6AF5459-6604-4720-9DF4-24A40FEC5168}" type="slidenum">
              <a:rPr lang="ar-SY" smtClean="0"/>
              <a:pPr/>
              <a:t>‹#›</a:t>
            </a:fld>
            <a:endParaRPr lang="ar-SY"/>
          </a:p>
        </p:txBody>
      </p:sp>
      <p:sp>
        <p:nvSpPr>
          <p:cNvPr id="3" name="عنصر نائب للصورة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الرمز لإضافة صورة</a:t>
            </a:r>
            <a:endParaRPr kumimoji="0" lang="en-US" dirty="0"/>
          </a:p>
        </p:txBody>
      </p:sp>
      <p:sp>
        <p:nvSpPr>
          <p:cNvPr id="10" name="شكل حر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شكل حر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9B70C27B-0704-4B26-A21B-4CD02856B5D6}" type="datetimeFigureOut">
              <a:rPr lang="ar-SY" smtClean="0"/>
              <a:pPr/>
              <a:t>25/09/1431</a:t>
            </a:fld>
            <a:endParaRPr lang="ar-SY"/>
          </a:p>
        </p:txBody>
      </p:sp>
      <p:sp>
        <p:nvSpPr>
          <p:cNvPr id="5" name="عنصر نائب للتذييل 4"/>
          <p:cNvSpPr>
            <a:spLocks noGrp="1"/>
          </p:cNvSpPr>
          <p:nvPr>
            <p:ph type="ftr" sz="quarter" idx="11"/>
          </p:nvPr>
        </p:nvSpPr>
        <p:spPr/>
        <p:txBody>
          <a:bodyPr/>
          <a:lstStyle/>
          <a:p>
            <a:endParaRPr lang="ar-SY"/>
          </a:p>
        </p:txBody>
      </p:sp>
      <p:sp>
        <p:nvSpPr>
          <p:cNvPr id="6" name="عنصر نائب لرقم الشريحة 5"/>
          <p:cNvSpPr>
            <a:spLocks noGrp="1"/>
          </p:cNvSpPr>
          <p:nvPr>
            <p:ph type="sldNum" sz="quarter" idx="12"/>
          </p:nvPr>
        </p:nvSpPr>
        <p:spPr/>
        <p:txBody>
          <a:bodyPr/>
          <a:lstStyle/>
          <a:p>
            <a:fld id="{F6AF5459-6604-4720-9DF4-24A40FEC5168}" type="slidenum">
              <a:rPr lang="ar-SY" smtClean="0"/>
              <a:pPr/>
              <a:t>‹#›</a:t>
            </a:fld>
            <a:endParaRPr lang="ar-SY"/>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9B70C27B-0704-4B26-A21B-4CD02856B5D6}" type="datetimeFigureOut">
              <a:rPr lang="ar-SY" smtClean="0"/>
              <a:pPr/>
              <a:t>25/09/1431</a:t>
            </a:fld>
            <a:endParaRPr lang="ar-SY"/>
          </a:p>
        </p:txBody>
      </p:sp>
      <p:sp>
        <p:nvSpPr>
          <p:cNvPr id="5" name="عنصر نائب للتذييل 4"/>
          <p:cNvSpPr>
            <a:spLocks noGrp="1"/>
          </p:cNvSpPr>
          <p:nvPr>
            <p:ph type="ftr" sz="quarter" idx="11"/>
          </p:nvPr>
        </p:nvSpPr>
        <p:spPr/>
        <p:txBody>
          <a:bodyPr/>
          <a:lstStyle/>
          <a:p>
            <a:endParaRPr lang="ar-SY"/>
          </a:p>
        </p:txBody>
      </p:sp>
      <p:sp>
        <p:nvSpPr>
          <p:cNvPr id="6" name="عنصر نائب لرقم الشريحة 5"/>
          <p:cNvSpPr>
            <a:spLocks noGrp="1"/>
          </p:cNvSpPr>
          <p:nvPr>
            <p:ph type="sldNum" sz="quarter" idx="12"/>
          </p:nvPr>
        </p:nvSpPr>
        <p:spPr/>
        <p:txBody>
          <a:bodyPr/>
          <a:lstStyle/>
          <a:p>
            <a:fld id="{F6AF5459-6604-4720-9DF4-24A40FEC5168}" type="slidenum">
              <a:rPr lang="ar-SY" smtClean="0"/>
              <a:pPr/>
              <a:t>‹#›</a:t>
            </a:fld>
            <a:endParaRPr lang="ar-SY"/>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914400" y="1524000"/>
            <a:ext cx="7623175" cy="1752600"/>
          </a:xfrm>
        </p:spPr>
        <p:txBody>
          <a:bodyPr/>
          <a:lstStyle>
            <a:lvl1pPr>
              <a:defRPr sz="5000"/>
            </a:lvl1pPr>
          </a:lstStyle>
          <a:p>
            <a:r>
              <a:rPr lang="ar-SA" altLang="en-US"/>
              <a:t>انقر لتحرير نمط العنوان الرئيسي</a:t>
            </a:r>
          </a:p>
        </p:txBody>
      </p:sp>
      <p:sp>
        <p:nvSpPr>
          <p:cNvPr id="15363"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ar-SA" altLang="en-US"/>
              <a:t>انقر لتحرير نمط العنوان الثانوي الرئيسي</a:t>
            </a:r>
          </a:p>
        </p:txBody>
      </p:sp>
      <p:sp>
        <p:nvSpPr>
          <p:cNvPr id="15364" name="Rectangle 4"/>
          <p:cNvSpPr>
            <a:spLocks noGrp="1" noChangeArrowheads="1"/>
          </p:cNvSpPr>
          <p:nvPr>
            <p:ph type="dt" sz="half" idx="2"/>
          </p:nvPr>
        </p:nvSpPr>
        <p:spPr/>
        <p:txBody>
          <a:bodyPr/>
          <a:lstStyle>
            <a:lvl1pPr>
              <a:defRPr/>
            </a:lvl1pPr>
          </a:lstStyle>
          <a:p>
            <a:endParaRPr lang="en-US" altLang="en-US"/>
          </a:p>
        </p:txBody>
      </p:sp>
      <p:sp>
        <p:nvSpPr>
          <p:cNvPr id="15365" name="Rectangle 5"/>
          <p:cNvSpPr>
            <a:spLocks noGrp="1" noChangeArrowheads="1"/>
          </p:cNvSpPr>
          <p:nvPr>
            <p:ph type="ftr" sz="quarter" idx="3"/>
          </p:nvPr>
        </p:nvSpPr>
        <p:spPr>
          <a:xfrm>
            <a:off x="3124200" y="6243638"/>
            <a:ext cx="2895600" cy="457200"/>
          </a:xfrm>
        </p:spPr>
        <p:txBody>
          <a:bodyPr/>
          <a:lstStyle>
            <a:lvl1pPr>
              <a:defRPr/>
            </a:lvl1pPr>
          </a:lstStyle>
          <a:p>
            <a:endParaRPr lang="en-US" altLang="en-US"/>
          </a:p>
        </p:txBody>
      </p:sp>
      <p:sp>
        <p:nvSpPr>
          <p:cNvPr id="15366" name="Rectangle 6"/>
          <p:cNvSpPr>
            <a:spLocks noGrp="1" noChangeArrowheads="1"/>
          </p:cNvSpPr>
          <p:nvPr>
            <p:ph type="sldNum" sz="quarter" idx="4"/>
          </p:nvPr>
        </p:nvSpPr>
        <p:spPr/>
        <p:txBody>
          <a:bodyPr/>
          <a:lstStyle>
            <a:lvl1pPr>
              <a:defRPr/>
            </a:lvl1pPr>
          </a:lstStyle>
          <a:p>
            <a:fld id="{029C8DAB-E38C-41B6-8092-9E399632EC46}" type="slidenum">
              <a:rPr lang="ar-SA" altLang="en-US"/>
              <a:pPr/>
              <a:t>‹#›</a:t>
            </a:fld>
            <a:endParaRPr lang="en-US" altLang="en-US"/>
          </a:p>
        </p:txBody>
      </p:sp>
      <p:sp>
        <p:nvSpPr>
          <p:cNvPr id="15367" name="Freeform 7"/>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endParaRPr lang="ar-SY"/>
          </a:p>
        </p:txBody>
      </p:sp>
      <p:sp>
        <p:nvSpPr>
          <p:cNvPr id="15368"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p:spPr>
        <p:txBody>
          <a:bodyPr/>
          <a:lstStyle/>
          <a:p>
            <a:endParaRPr lang="ar-SY"/>
          </a:p>
        </p:txBody>
      </p:sp>
    </p:spTree>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Y"/>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4" name="عنصر نائب للتاريخ 3"/>
          <p:cNvSpPr>
            <a:spLocks noGrp="1"/>
          </p:cNvSpPr>
          <p:nvPr>
            <p:ph type="dt" sz="half" idx="10"/>
          </p:nvPr>
        </p:nvSpPr>
        <p:spPr/>
        <p:txBody>
          <a:bodyPr/>
          <a:lstStyle>
            <a:lvl1pPr>
              <a:defRPr/>
            </a:lvl1pPr>
          </a:lstStyle>
          <a:p>
            <a:endParaRPr lang="en-US" altLang="en-US"/>
          </a:p>
        </p:txBody>
      </p:sp>
      <p:sp>
        <p:nvSpPr>
          <p:cNvPr id="5" name="عنصر نائب للتذييل 4"/>
          <p:cNvSpPr>
            <a:spLocks noGrp="1"/>
          </p:cNvSpPr>
          <p:nvPr>
            <p:ph type="ftr" sz="quarter" idx="11"/>
          </p:nvPr>
        </p:nvSpPr>
        <p:spPr/>
        <p:txBody>
          <a:bodyPr/>
          <a:lstStyle>
            <a:lvl1pPr>
              <a:defRPr/>
            </a:lvl1pPr>
          </a:lstStyle>
          <a:p>
            <a:endParaRPr lang="en-US" altLang="en-US"/>
          </a:p>
        </p:txBody>
      </p:sp>
      <p:sp>
        <p:nvSpPr>
          <p:cNvPr id="6" name="عنصر نائب لرقم الشريحة 5"/>
          <p:cNvSpPr>
            <a:spLocks noGrp="1"/>
          </p:cNvSpPr>
          <p:nvPr>
            <p:ph type="sldNum" sz="quarter" idx="12"/>
          </p:nvPr>
        </p:nvSpPr>
        <p:spPr/>
        <p:txBody>
          <a:bodyPr/>
          <a:lstStyle>
            <a:lvl1pPr>
              <a:defRPr/>
            </a:lvl1pPr>
          </a:lstStyle>
          <a:p>
            <a:fld id="{6C5DE97C-AB25-491E-8132-73F008A70949}" type="slidenum">
              <a:rPr lang="ar-SA" altLang="en-US"/>
              <a:pPr/>
              <a:t>‹#›</a:t>
            </a:fld>
            <a:endParaRPr lang="en-US" alt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lstStyle>
            <a:lvl1pPr algn="r">
              <a:defRPr sz="4000" b="1" cap="all"/>
            </a:lvl1pPr>
          </a:lstStyle>
          <a:p>
            <a:r>
              <a:rPr lang="ar-SA" smtClean="0"/>
              <a:t>انقر لتحرير نمط العنوان الرئيسي</a:t>
            </a:r>
            <a:endParaRPr lang="ar-SY"/>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endParaRPr lang="en-US" altLang="en-US"/>
          </a:p>
        </p:txBody>
      </p:sp>
      <p:sp>
        <p:nvSpPr>
          <p:cNvPr id="5" name="عنصر نائب للتذييل 4"/>
          <p:cNvSpPr>
            <a:spLocks noGrp="1"/>
          </p:cNvSpPr>
          <p:nvPr>
            <p:ph type="ftr" sz="quarter" idx="11"/>
          </p:nvPr>
        </p:nvSpPr>
        <p:spPr/>
        <p:txBody>
          <a:bodyPr/>
          <a:lstStyle>
            <a:lvl1pPr>
              <a:defRPr/>
            </a:lvl1pPr>
          </a:lstStyle>
          <a:p>
            <a:endParaRPr lang="en-US" altLang="en-US"/>
          </a:p>
        </p:txBody>
      </p:sp>
      <p:sp>
        <p:nvSpPr>
          <p:cNvPr id="6" name="عنصر نائب لرقم الشريحة 5"/>
          <p:cNvSpPr>
            <a:spLocks noGrp="1"/>
          </p:cNvSpPr>
          <p:nvPr>
            <p:ph type="sldNum" sz="quarter" idx="12"/>
          </p:nvPr>
        </p:nvSpPr>
        <p:spPr/>
        <p:txBody>
          <a:bodyPr/>
          <a:lstStyle>
            <a:lvl1pPr>
              <a:defRPr/>
            </a:lvl1pPr>
          </a:lstStyle>
          <a:p>
            <a:fld id="{E9216B0C-97CD-47AA-A346-CD9EB19FAC84}" type="slidenum">
              <a:rPr lang="ar-SA" altLang="en-US"/>
              <a:pPr/>
              <a:t>‹#›</a:t>
            </a:fld>
            <a:endParaRPr lang="en-US" alt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Y"/>
          </a:p>
        </p:txBody>
      </p:sp>
      <p:sp>
        <p:nvSpPr>
          <p:cNvPr id="3" name="عنصر نائب للمحتوى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4" name="عنصر نائب للمحتوى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5" name="عنصر نائب للتاريخ 4"/>
          <p:cNvSpPr>
            <a:spLocks noGrp="1"/>
          </p:cNvSpPr>
          <p:nvPr>
            <p:ph type="dt" sz="half" idx="10"/>
          </p:nvPr>
        </p:nvSpPr>
        <p:spPr/>
        <p:txBody>
          <a:bodyPr/>
          <a:lstStyle>
            <a:lvl1pPr>
              <a:defRPr/>
            </a:lvl1pPr>
          </a:lstStyle>
          <a:p>
            <a:endParaRPr lang="en-US" altLang="en-US"/>
          </a:p>
        </p:txBody>
      </p:sp>
      <p:sp>
        <p:nvSpPr>
          <p:cNvPr id="6" name="عنصر نائب للتذييل 5"/>
          <p:cNvSpPr>
            <a:spLocks noGrp="1"/>
          </p:cNvSpPr>
          <p:nvPr>
            <p:ph type="ftr" sz="quarter" idx="11"/>
          </p:nvPr>
        </p:nvSpPr>
        <p:spPr/>
        <p:txBody>
          <a:bodyPr/>
          <a:lstStyle>
            <a:lvl1pPr>
              <a:defRPr/>
            </a:lvl1pPr>
          </a:lstStyle>
          <a:p>
            <a:endParaRPr lang="en-US" altLang="en-US"/>
          </a:p>
        </p:txBody>
      </p:sp>
      <p:sp>
        <p:nvSpPr>
          <p:cNvPr id="7" name="عنصر نائب لرقم الشريحة 6"/>
          <p:cNvSpPr>
            <a:spLocks noGrp="1"/>
          </p:cNvSpPr>
          <p:nvPr>
            <p:ph type="sldNum" sz="quarter" idx="12"/>
          </p:nvPr>
        </p:nvSpPr>
        <p:spPr/>
        <p:txBody>
          <a:bodyPr/>
          <a:lstStyle>
            <a:lvl1pPr>
              <a:defRPr/>
            </a:lvl1pPr>
          </a:lstStyle>
          <a:p>
            <a:fld id="{3DFAC7F4-3D58-4870-98F2-820B042CF3BF}" type="slidenum">
              <a:rPr lang="ar-SA" altLang="en-US"/>
              <a:pPr/>
              <a:t>‹#›</a:t>
            </a:fld>
            <a:endParaRPr lang="en-US"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p:spPr>
        <p:txBody>
          <a:bodyPr/>
          <a:lstStyle>
            <a:lvl1pPr>
              <a:defRPr/>
            </a:lvl1pPr>
          </a:lstStyle>
          <a:p>
            <a:r>
              <a:rPr lang="ar-SA" smtClean="0"/>
              <a:t>انقر لتحرير نمط العنوان الرئيسي</a:t>
            </a:r>
            <a:endParaRPr lang="ar-SY"/>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7" name="عنصر نائب للتاريخ 6"/>
          <p:cNvSpPr>
            <a:spLocks noGrp="1"/>
          </p:cNvSpPr>
          <p:nvPr>
            <p:ph type="dt" sz="half" idx="10"/>
          </p:nvPr>
        </p:nvSpPr>
        <p:spPr/>
        <p:txBody>
          <a:bodyPr/>
          <a:lstStyle>
            <a:lvl1pPr>
              <a:defRPr/>
            </a:lvl1pPr>
          </a:lstStyle>
          <a:p>
            <a:endParaRPr lang="en-US" altLang="en-US"/>
          </a:p>
        </p:txBody>
      </p:sp>
      <p:sp>
        <p:nvSpPr>
          <p:cNvPr id="8" name="عنصر نائب للتذييل 7"/>
          <p:cNvSpPr>
            <a:spLocks noGrp="1"/>
          </p:cNvSpPr>
          <p:nvPr>
            <p:ph type="ftr" sz="quarter" idx="11"/>
          </p:nvPr>
        </p:nvSpPr>
        <p:spPr/>
        <p:txBody>
          <a:bodyPr/>
          <a:lstStyle>
            <a:lvl1pPr>
              <a:defRPr/>
            </a:lvl1pPr>
          </a:lstStyle>
          <a:p>
            <a:endParaRPr lang="en-US" altLang="en-US"/>
          </a:p>
        </p:txBody>
      </p:sp>
      <p:sp>
        <p:nvSpPr>
          <p:cNvPr id="9" name="عنصر نائب لرقم الشريحة 8"/>
          <p:cNvSpPr>
            <a:spLocks noGrp="1"/>
          </p:cNvSpPr>
          <p:nvPr>
            <p:ph type="sldNum" sz="quarter" idx="12"/>
          </p:nvPr>
        </p:nvSpPr>
        <p:spPr/>
        <p:txBody>
          <a:bodyPr/>
          <a:lstStyle>
            <a:lvl1pPr>
              <a:defRPr/>
            </a:lvl1pPr>
          </a:lstStyle>
          <a:p>
            <a:fld id="{C59FDB12-C077-4E2F-924E-FB5ABBC97D1D}" type="slidenum">
              <a:rPr lang="ar-SA" altLang="en-US"/>
              <a:pPr/>
              <a:t>‹#›</a:t>
            </a:fld>
            <a:endParaRPr lang="en-US"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Y"/>
          </a:p>
        </p:txBody>
      </p:sp>
      <p:sp>
        <p:nvSpPr>
          <p:cNvPr id="3" name="عنصر نائب للتاريخ 2"/>
          <p:cNvSpPr>
            <a:spLocks noGrp="1"/>
          </p:cNvSpPr>
          <p:nvPr>
            <p:ph type="dt" sz="half" idx="10"/>
          </p:nvPr>
        </p:nvSpPr>
        <p:spPr/>
        <p:txBody>
          <a:bodyPr/>
          <a:lstStyle>
            <a:lvl1pPr>
              <a:defRPr/>
            </a:lvl1pPr>
          </a:lstStyle>
          <a:p>
            <a:endParaRPr lang="en-US" altLang="en-US"/>
          </a:p>
        </p:txBody>
      </p:sp>
      <p:sp>
        <p:nvSpPr>
          <p:cNvPr id="4" name="عنصر نائب للتذييل 3"/>
          <p:cNvSpPr>
            <a:spLocks noGrp="1"/>
          </p:cNvSpPr>
          <p:nvPr>
            <p:ph type="ftr" sz="quarter" idx="11"/>
          </p:nvPr>
        </p:nvSpPr>
        <p:spPr/>
        <p:txBody>
          <a:bodyPr/>
          <a:lstStyle>
            <a:lvl1pPr>
              <a:defRPr/>
            </a:lvl1pPr>
          </a:lstStyle>
          <a:p>
            <a:endParaRPr lang="en-US" altLang="en-US"/>
          </a:p>
        </p:txBody>
      </p:sp>
      <p:sp>
        <p:nvSpPr>
          <p:cNvPr id="5" name="عنصر نائب لرقم الشريحة 4"/>
          <p:cNvSpPr>
            <a:spLocks noGrp="1"/>
          </p:cNvSpPr>
          <p:nvPr>
            <p:ph type="sldNum" sz="quarter" idx="12"/>
          </p:nvPr>
        </p:nvSpPr>
        <p:spPr/>
        <p:txBody>
          <a:bodyPr/>
          <a:lstStyle>
            <a:lvl1pPr>
              <a:defRPr/>
            </a:lvl1pPr>
          </a:lstStyle>
          <a:p>
            <a:fld id="{402604D1-C113-4AD7-B566-190D049DA5DF}" type="slidenum">
              <a:rPr lang="ar-SA" altLang="en-US"/>
              <a:pPr/>
              <a:t>‹#›</a:t>
            </a:fld>
            <a:endParaRPr lang="en-US"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lvl1pPr>
              <a:defRPr/>
            </a:lvl1pPr>
          </a:lstStyle>
          <a:p>
            <a:endParaRPr lang="en-US" altLang="en-US"/>
          </a:p>
        </p:txBody>
      </p:sp>
      <p:sp>
        <p:nvSpPr>
          <p:cNvPr id="3" name="عنصر نائب للتذييل 2"/>
          <p:cNvSpPr>
            <a:spLocks noGrp="1"/>
          </p:cNvSpPr>
          <p:nvPr>
            <p:ph type="ftr" sz="quarter" idx="11"/>
          </p:nvPr>
        </p:nvSpPr>
        <p:spPr/>
        <p:txBody>
          <a:bodyPr/>
          <a:lstStyle>
            <a:lvl1pPr>
              <a:defRPr/>
            </a:lvl1pPr>
          </a:lstStyle>
          <a:p>
            <a:endParaRPr lang="en-US" altLang="en-US"/>
          </a:p>
        </p:txBody>
      </p:sp>
      <p:sp>
        <p:nvSpPr>
          <p:cNvPr id="4" name="عنصر نائب لرقم الشريحة 3"/>
          <p:cNvSpPr>
            <a:spLocks noGrp="1"/>
          </p:cNvSpPr>
          <p:nvPr>
            <p:ph type="sldNum" sz="quarter" idx="12"/>
          </p:nvPr>
        </p:nvSpPr>
        <p:spPr/>
        <p:txBody>
          <a:bodyPr/>
          <a:lstStyle>
            <a:lvl1pPr>
              <a:defRPr/>
            </a:lvl1pPr>
          </a:lstStyle>
          <a:p>
            <a:fld id="{9729C84E-3932-45F8-BAD8-90D76C38A710}" type="slidenum">
              <a:rPr lang="ar-SA"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smtClean="0"/>
              <a:t>انقر لتحرير أنماط النص الرئيسي</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B86A5E8-EEE0-4728-A58B-CB79B7B366C2}" type="slidenum">
              <a:rPr lang="ar-SA"/>
              <a:pPr>
                <a:defRPr/>
              </a:pPr>
              <a:t>‹#›</a:t>
            </a:fld>
            <a:endParaRPr lang="en-US"/>
          </a:p>
        </p:txBody>
      </p:sp>
    </p:spTree>
  </p:cSld>
  <p:clrMapOvr>
    <a:masterClrMapping/>
  </p:clrMapOvr>
  <p:transition spd="slow">
    <p:strips/>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Y"/>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endParaRPr lang="en-US" altLang="en-US"/>
          </a:p>
        </p:txBody>
      </p:sp>
      <p:sp>
        <p:nvSpPr>
          <p:cNvPr id="6" name="عنصر نائب للتذييل 5"/>
          <p:cNvSpPr>
            <a:spLocks noGrp="1"/>
          </p:cNvSpPr>
          <p:nvPr>
            <p:ph type="ftr" sz="quarter" idx="11"/>
          </p:nvPr>
        </p:nvSpPr>
        <p:spPr/>
        <p:txBody>
          <a:bodyPr/>
          <a:lstStyle>
            <a:lvl1pPr>
              <a:defRPr/>
            </a:lvl1pPr>
          </a:lstStyle>
          <a:p>
            <a:endParaRPr lang="en-US" altLang="en-US"/>
          </a:p>
        </p:txBody>
      </p:sp>
      <p:sp>
        <p:nvSpPr>
          <p:cNvPr id="7" name="عنصر نائب لرقم الشريحة 6"/>
          <p:cNvSpPr>
            <a:spLocks noGrp="1"/>
          </p:cNvSpPr>
          <p:nvPr>
            <p:ph type="sldNum" sz="quarter" idx="12"/>
          </p:nvPr>
        </p:nvSpPr>
        <p:spPr/>
        <p:txBody>
          <a:bodyPr/>
          <a:lstStyle>
            <a:lvl1pPr>
              <a:defRPr/>
            </a:lvl1pPr>
          </a:lstStyle>
          <a:p>
            <a:fld id="{7E0896C1-2F22-462A-ACDD-B9939C6BBC2D}" type="slidenum">
              <a:rPr lang="ar-SA" altLang="en-US"/>
              <a:pPr/>
              <a:t>‹#›</a:t>
            </a:fld>
            <a:endParaRPr lang="en-US"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Y"/>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Y"/>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endParaRPr lang="en-US" altLang="en-US"/>
          </a:p>
        </p:txBody>
      </p:sp>
      <p:sp>
        <p:nvSpPr>
          <p:cNvPr id="6" name="عنصر نائب للتذييل 5"/>
          <p:cNvSpPr>
            <a:spLocks noGrp="1"/>
          </p:cNvSpPr>
          <p:nvPr>
            <p:ph type="ftr" sz="quarter" idx="11"/>
          </p:nvPr>
        </p:nvSpPr>
        <p:spPr/>
        <p:txBody>
          <a:bodyPr/>
          <a:lstStyle>
            <a:lvl1pPr>
              <a:defRPr/>
            </a:lvl1pPr>
          </a:lstStyle>
          <a:p>
            <a:endParaRPr lang="en-US" altLang="en-US"/>
          </a:p>
        </p:txBody>
      </p:sp>
      <p:sp>
        <p:nvSpPr>
          <p:cNvPr id="7" name="عنصر نائب لرقم الشريحة 6"/>
          <p:cNvSpPr>
            <a:spLocks noGrp="1"/>
          </p:cNvSpPr>
          <p:nvPr>
            <p:ph type="sldNum" sz="quarter" idx="12"/>
          </p:nvPr>
        </p:nvSpPr>
        <p:spPr/>
        <p:txBody>
          <a:bodyPr/>
          <a:lstStyle>
            <a:lvl1pPr>
              <a:defRPr/>
            </a:lvl1pPr>
          </a:lstStyle>
          <a:p>
            <a:fld id="{517372EF-C3DF-4287-AA25-C20E95516F4A}" type="slidenum">
              <a:rPr lang="ar-SA" altLang="en-US"/>
              <a:pPr/>
              <a:t>‹#›</a:t>
            </a:fld>
            <a:endParaRPr lang="en-US"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Y"/>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4" name="عنصر نائب للتاريخ 3"/>
          <p:cNvSpPr>
            <a:spLocks noGrp="1"/>
          </p:cNvSpPr>
          <p:nvPr>
            <p:ph type="dt" sz="half" idx="10"/>
          </p:nvPr>
        </p:nvSpPr>
        <p:spPr/>
        <p:txBody>
          <a:bodyPr/>
          <a:lstStyle>
            <a:lvl1pPr>
              <a:defRPr/>
            </a:lvl1pPr>
          </a:lstStyle>
          <a:p>
            <a:endParaRPr lang="en-US" altLang="en-US"/>
          </a:p>
        </p:txBody>
      </p:sp>
      <p:sp>
        <p:nvSpPr>
          <p:cNvPr id="5" name="عنصر نائب للتذييل 4"/>
          <p:cNvSpPr>
            <a:spLocks noGrp="1"/>
          </p:cNvSpPr>
          <p:nvPr>
            <p:ph type="ftr" sz="quarter" idx="11"/>
          </p:nvPr>
        </p:nvSpPr>
        <p:spPr/>
        <p:txBody>
          <a:bodyPr/>
          <a:lstStyle>
            <a:lvl1pPr>
              <a:defRPr/>
            </a:lvl1pPr>
          </a:lstStyle>
          <a:p>
            <a:endParaRPr lang="en-US" altLang="en-US"/>
          </a:p>
        </p:txBody>
      </p:sp>
      <p:sp>
        <p:nvSpPr>
          <p:cNvPr id="6" name="عنصر نائب لرقم الشريحة 5"/>
          <p:cNvSpPr>
            <a:spLocks noGrp="1"/>
          </p:cNvSpPr>
          <p:nvPr>
            <p:ph type="sldNum" sz="quarter" idx="12"/>
          </p:nvPr>
        </p:nvSpPr>
        <p:spPr/>
        <p:txBody>
          <a:bodyPr/>
          <a:lstStyle>
            <a:lvl1pPr>
              <a:defRPr/>
            </a:lvl1pPr>
          </a:lstStyle>
          <a:p>
            <a:fld id="{F1988F88-D031-4C6F-9095-A7EAC1444856}" type="slidenum">
              <a:rPr lang="ar-SA" altLang="en-US"/>
              <a:pPr/>
              <a:t>‹#›</a:t>
            </a:fld>
            <a:endParaRPr lang="en-US" alt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7813"/>
            <a:ext cx="2057400" cy="5853112"/>
          </a:xfrm>
        </p:spPr>
        <p:txBody>
          <a:bodyPr vert="eaVert"/>
          <a:lstStyle/>
          <a:p>
            <a:r>
              <a:rPr lang="ar-SA" smtClean="0"/>
              <a:t>انقر لتحرير نمط العنوان الرئيسي</a:t>
            </a:r>
            <a:endParaRPr lang="ar-SY"/>
          </a:p>
        </p:txBody>
      </p:sp>
      <p:sp>
        <p:nvSpPr>
          <p:cNvPr id="3" name="عنصر نائب للعنوان العمودي 2"/>
          <p:cNvSpPr>
            <a:spLocks noGrp="1"/>
          </p:cNvSpPr>
          <p:nvPr>
            <p:ph type="body" orient="vert" idx="1"/>
          </p:nvPr>
        </p:nvSpPr>
        <p:spPr>
          <a:xfrm>
            <a:off x="457200" y="277813"/>
            <a:ext cx="6019800" cy="5853112"/>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4" name="عنصر نائب للتاريخ 3"/>
          <p:cNvSpPr>
            <a:spLocks noGrp="1"/>
          </p:cNvSpPr>
          <p:nvPr>
            <p:ph type="dt" sz="half" idx="10"/>
          </p:nvPr>
        </p:nvSpPr>
        <p:spPr/>
        <p:txBody>
          <a:bodyPr/>
          <a:lstStyle>
            <a:lvl1pPr>
              <a:defRPr/>
            </a:lvl1pPr>
          </a:lstStyle>
          <a:p>
            <a:endParaRPr lang="en-US" altLang="en-US"/>
          </a:p>
        </p:txBody>
      </p:sp>
      <p:sp>
        <p:nvSpPr>
          <p:cNvPr id="5" name="عنصر نائب للتذييل 4"/>
          <p:cNvSpPr>
            <a:spLocks noGrp="1"/>
          </p:cNvSpPr>
          <p:nvPr>
            <p:ph type="ftr" sz="quarter" idx="11"/>
          </p:nvPr>
        </p:nvSpPr>
        <p:spPr/>
        <p:txBody>
          <a:bodyPr/>
          <a:lstStyle>
            <a:lvl1pPr>
              <a:defRPr/>
            </a:lvl1pPr>
          </a:lstStyle>
          <a:p>
            <a:endParaRPr lang="en-US" altLang="en-US"/>
          </a:p>
        </p:txBody>
      </p:sp>
      <p:sp>
        <p:nvSpPr>
          <p:cNvPr id="6" name="عنصر نائب لرقم الشريحة 5"/>
          <p:cNvSpPr>
            <a:spLocks noGrp="1"/>
          </p:cNvSpPr>
          <p:nvPr>
            <p:ph type="sldNum" sz="quarter" idx="12"/>
          </p:nvPr>
        </p:nvSpPr>
        <p:spPr/>
        <p:txBody>
          <a:bodyPr/>
          <a:lstStyle>
            <a:lvl1pPr>
              <a:defRPr/>
            </a:lvl1pPr>
          </a:lstStyle>
          <a:p>
            <a:fld id="{B032D576-C072-4E53-9224-6EC6CD16F3A6}" type="slidenum">
              <a:rPr lang="ar-SA"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6168170-87E0-4314-8D82-1A1C50657774}" type="slidenum">
              <a:rPr lang="ar-SA"/>
              <a:pPr>
                <a:defRPr/>
              </a:pPr>
              <a:t>‹#›</a:t>
            </a:fld>
            <a:endParaRPr lang="en-US"/>
          </a:p>
        </p:txBody>
      </p:sp>
    </p:spTree>
  </p:cSld>
  <p:clrMapOvr>
    <a:masterClrMapping/>
  </p:clrMapOvr>
  <p:transition spd="slow">
    <p:strips/>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0A5E911-5C55-4B02-B9DD-38C3BEF59A07}" type="slidenum">
              <a:rPr lang="ar-SA"/>
              <a:pPr>
                <a:defRPr/>
              </a:pPr>
              <a:t>‹#›</a:t>
            </a:fld>
            <a:endParaRPr lang="en-US"/>
          </a:p>
        </p:txBody>
      </p:sp>
    </p:spTree>
  </p:cSld>
  <p:clrMapOvr>
    <a:masterClrMapping/>
  </p:clrMapOvr>
  <p:transition spd="slow">
    <p:strips/>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FC89564-8FE8-4839-90EC-9B08781B180F}" type="slidenum">
              <a:rPr lang="ar-SA"/>
              <a:pPr>
                <a:defRPr/>
              </a:pPr>
              <a:t>‹#›</a:t>
            </a:fld>
            <a:endParaRPr lang="en-US"/>
          </a:p>
        </p:txBody>
      </p:sp>
    </p:spTree>
  </p:cSld>
  <p:clrMapOvr>
    <a:masterClrMapping/>
  </p:clrMapOvr>
  <p:transition spd="slow">
    <p:strips/>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AF80271-79D5-4160-9521-B9DBFDBD78A7}" type="slidenum">
              <a:rPr lang="ar-SA"/>
              <a:pPr>
                <a:defRPr/>
              </a:pPr>
              <a:t>‹#›</a:t>
            </a:fld>
            <a:endParaRPr lang="en-US"/>
          </a:p>
        </p:txBody>
      </p:sp>
    </p:spTree>
  </p:cSld>
  <p:clrMapOvr>
    <a:masterClrMapping/>
  </p:clrMapOvr>
  <p:transition spd="slow">
    <p:strips/>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D183CF7-211C-44E7-9385-ADA100168CEC}" type="slidenum">
              <a:rPr lang="ar-SA"/>
              <a:pPr>
                <a:defRPr/>
              </a:pPr>
              <a:t>‹#›</a:t>
            </a:fld>
            <a:endParaRPr lang="en-US"/>
          </a:p>
        </p:txBody>
      </p:sp>
    </p:spTree>
  </p:cSld>
  <p:clrMapOvr>
    <a:masterClrMapping/>
  </p:clrMapOvr>
  <p:transition spd="slow">
    <p:strips/>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ar-SA" noProof="0" smtClean="0"/>
              <a:t>انقر فوق الرمز لإضافة صورة</a:t>
            </a:r>
            <a:endParaRPr lang="ar-SA" noProof="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D37F786-5425-459C-BA4B-FD7EE9506610}" type="slidenum">
              <a:rPr lang="ar-SA"/>
              <a:pPr>
                <a:defRPr/>
              </a:pPr>
              <a:t>‹#›</a:t>
            </a:fld>
            <a:endParaRPr lang="en-US"/>
          </a:p>
        </p:txBody>
      </p:sp>
    </p:spTree>
  </p:cSld>
  <p:clrMapOvr>
    <a:masterClrMapping/>
  </p:clrMapOvr>
  <p:transition spd="slow">
    <p:strips/>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alpha val="76000"/>
          </a:schemeClr>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auto">
          <a:xfrm>
            <a:off x="457200" y="292100"/>
            <a:ext cx="82296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p>
        </p:txBody>
      </p:sp>
      <p:sp>
        <p:nvSpPr>
          <p:cNvPr id="10243" name="Rectangle 3"/>
          <p:cNvSpPr>
            <a:spLocks noGrp="1" noChangeArrowheads="1"/>
          </p:cNvSpPr>
          <p:nvPr>
            <p:ph type="body" idx="1"/>
          </p:nvPr>
        </p:nvSpPr>
        <p:spPr bwMode="auto">
          <a:xfrm>
            <a:off x="457200" y="19050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p>
        </p:txBody>
      </p:sp>
      <p:sp>
        <p:nvSpPr>
          <p:cNvPr id="1024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rtl="0">
              <a:defRPr sz="1400">
                <a:effectLst>
                  <a:outerShdw blurRad="38100" dist="38100" dir="2700000" algn="tl">
                    <a:srgbClr val="000000"/>
                  </a:outerShdw>
                </a:effectLst>
                <a:latin typeface="Arial" pitchFamily="34" charset="0"/>
              </a:defRPr>
            </a:lvl1pPr>
          </a:lstStyle>
          <a:p>
            <a:pPr>
              <a:defRPr/>
            </a:pPr>
            <a:endParaRPr lang="en-US"/>
          </a:p>
        </p:txBody>
      </p:sp>
      <p:sp>
        <p:nvSpPr>
          <p:cNvPr id="1024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rtl="0">
              <a:defRPr sz="1400">
                <a:effectLst>
                  <a:outerShdw blurRad="38100" dist="38100" dir="2700000" algn="tl">
                    <a:srgbClr val="000000"/>
                  </a:outerShdw>
                </a:effectLst>
                <a:latin typeface="Arial" pitchFamily="34" charset="0"/>
              </a:defRPr>
            </a:lvl1pPr>
          </a:lstStyle>
          <a:p>
            <a:pPr>
              <a:defRPr/>
            </a:pPr>
            <a:endParaRPr lang="en-US"/>
          </a:p>
        </p:txBody>
      </p:sp>
      <p:sp>
        <p:nvSpPr>
          <p:cNvPr id="1024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rtl="0">
              <a:defRPr sz="1400">
                <a:effectLst>
                  <a:outerShdw blurRad="38100" dist="38100" dir="2700000" algn="tl">
                    <a:srgbClr val="000000"/>
                  </a:outerShdw>
                </a:effectLst>
                <a:latin typeface="Arial" pitchFamily="34" charset="0"/>
              </a:defRPr>
            </a:lvl1pPr>
          </a:lstStyle>
          <a:p>
            <a:pPr>
              <a:defRPr/>
            </a:pPr>
            <a:fld id="{BB165382-CDA4-4CAA-83AB-0D29334B6FE8}" type="slidenum">
              <a:rPr lang="ar-SA"/>
              <a:pPr>
                <a:defRPr/>
              </a:pPr>
              <a:t>‹#›</a:t>
            </a:fld>
            <a:endParaRPr lang="en-US"/>
          </a:p>
        </p:txBody>
      </p:sp>
    </p:spTree>
  </p:cSld>
  <p:clrMap bg1="dk2" tx1="lt1" bg2="dk1" tx2="lt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ransition spd="slow">
    <p:strips/>
  </p:transition>
  <p:txStyles>
    <p:titleStyle>
      <a:lvl1pPr algn="l" rtl="1"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1"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2pPr>
      <a:lvl3pPr algn="l" rtl="1"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3pPr>
      <a:lvl4pPr algn="l" rtl="1"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4pPr>
      <a:lvl5pPr algn="l" rtl="1"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5pPr>
      <a:lvl6pPr marL="457200" algn="l" rtl="1" eaLnBrk="1" fontAlgn="base" hangingPunct="1">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6pPr>
      <a:lvl7pPr marL="914400" algn="l" rtl="1" eaLnBrk="1" fontAlgn="base" hangingPunct="1">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7pPr>
      <a:lvl8pPr marL="1371600" algn="l" rtl="1" eaLnBrk="1" fontAlgn="base" hangingPunct="1">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8pPr>
      <a:lvl9pPr marL="1828800" algn="l" rtl="1" eaLnBrk="1" fontAlgn="base" hangingPunct="1">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9pPr>
    </p:titleStyle>
    <p:bodyStyle>
      <a:lvl1pPr marL="342900" indent="-342900" algn="r" rtl="1"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r" rtl="1"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cs typeface="+mn-cs"/>
        </a:defRPr>
      </a:lvl2pPr>
      <a:lvl3pPr marL="1143000" indent="-228600" algn="r" rtl="1"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cs typeface="+mn-cs"/>
        </a:defRPr>
      </a:lvl3pPr>
      <a:lvl4pPr marL="1600200" indent="-228600" algn="r" rtl="1"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cs typeface="+mn-cs"/>
        </a:defRPr>
      </a:lvl4pPr>
      <a:lvl5pPr marL="2057400" indent="-228600" algn="r" rtl="1"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5pPr>
      <a:lvl6pPr marL="2514600" indent="-228600" algn="r" rtl="1" eaLnBrk="1" fontAlgn="base" hangingPunct="1">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6pPr>
      <a:lvl7pPr marL="2971800" indent="-228600" algn="r" rtl="1" eaLnBrk="1" fontAlgn="base" hangingPunct="1">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7pPr>
      <a:lvl8pPr marL="3429000" indent="-228600" algn="r" rtl="1" eaLnBrk="1" fontAlgn="base" hangingPunct="1">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8pPr>
      <a:lvl9pPr marL="3886200" indent="-228600" algn="r" rtl="1" eaLnBrk="1" fontAlgn="base" hangingPunct="1">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alpha val="76000"/>
          </a:schemeClr>
        </a:solidFill>
        <a:effectLst/>
      </p:bgPr>
    </p:bg>
    <p:spTree>
      <p:nvGrpSpPr>
        <p:cNvPr id="1" name=""/>
        <p:cNvGrpSpPr/>
        <p:nvPr/>
      </p:nvGrpSpPr>
      <p:grpSpPr>
        <a:xfrm>
          <a:off x="0" y="0"/>
          <a:ext cx="0" cy="0"/>
          <a:chOff x="0" y="0"/>
          <a:chExt cx="0" cy="0"/>
        </a:xfrm>
      </p:grpSpPr>
      <p:sp>
        <p:nvSpPr>
          <p:cNvPr id="7" name="شكل حر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شكل حر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عنصر نائب للعنوان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22" name="عنصر نائب للتذييل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عنصر نائب لرقم الشريحة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BB165382-CDA4-4CAA-83AB-0D29334B6FE8}" type="slidenum">
              <a:rPr lang="ar-SA" smtClean="0"/>
              <a:pPr>
                <a:defRPr/>
              </a:pPr>
              <a:t>‹#›</a:t>
            </a:fld>
            <a:endParaRPr lang="en-US"/>
          </a:p>
        </p:txBody>
      </p:sp>
      <p:grpSp>
        <p:nvGrpSpPr>
          <p:cNvPr id="2" name="مجموعة 1"/>
          <p:cNvGrpSpPr/>
          <p:nvPr/>
        </p:nvGrpSpPr>
        <p:grpSpPr>
          <a:xfrm>
            <a:off x="-19017" y="202408"/>
            <a:ext cx="9180548" cy="649224"/>
            <a:chOff x="-19045" y="216550"/>
            <a:chExt cx="9180548" cy="649224"/>
          </a:xfrm>
        </p:grpSpPr>
        <p:sp>
          <p:nvSpPr>
            <p:cNvPr id="12" name="شكل حر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حر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alpha val="76000"/>
          </a:schemeClr>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ar-SA" altLang="en-US" smtClean="0"/>
              <a:t>انقر لتحرير نمط العنوان الرئيسي</a:t>
            </a:r>
          </a:p>
        </p:txBody>
      </p:sp>
      <p:sp>
        <p:nvSpPr>
          <p:cNvPr id="14339"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ar-SA" altLang="en-US" smtClean="0"/>
              <a:t>انقر لتحرير أنماط النص الرئيسي</a:t>
            </a:r>
          </a:p>
          <a:p>
            <a:pPr lvl="1"/>
            <a:r>
              <a:rPr lang="ar-SA" altLang="en-US" smtClean="0"/>
              <a:t>المستوى الثاني</a:t>
            </a:r>
          </a:p>
          <a:p>
            <a:pPr lvl="2"/>
            <a:r>
              <a:rPr lang="ar-SA" altLang="en-US" smtClean="0"/>
              <a:t>المستوى الثالث</a:t>
            </a:r>
          </a:p>
          <a:p>
            <a:pPr lvl="3"/>
            <a:r>
              <a:rPr lang="ar-SA" altLang="en-US" smtClean="0"/>
              <a:t>المستوى الرابع</a:t>
            </a:r>
          </a:p>
          <a:p>
            <a:pPr lvl="4"/>
            <a:r>
              <a:rPr lang="ar-SA" altLang="en-US" smtClean="0"/>
              <a:t>المستوى الخامس</a:t>
            </a:r>
          </a:p>
        </p:txBody>
      </p:sp>
      <p:sp>
        <p:nvSpPr>
          <p:cNvPr id="14340"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rtl="0">
              <a:defRPr sz="1200">
                <a:latin typeface="+mj-lt"/>
              </a:defRPr>
            </a:lvl1pPr>
          </a:lstStyle>
          <a:p>
            <a:endParaRPr lang="en-US" altLang="en-US"/>
          </a:p>
        </p:txBody>
      </p:sp>
      <p:sp>
        <p:nvSpPr>
          <p:cNvPr id="1434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rtl="0">
              <a:defRPr sz="1200">
                <a:latin typeface="+mj-lt"/>
              </a:defRPr>
            </a:lvl1pPr>
          </a:lstStyle>
          <a:p>
            <a:endParaRPr lang="en-US" altLang="en-US"/>
          </a:p>
        </p:txBody>
      </p:sp>
      <p:sp>
        <p:nvSpPr>
          <p:cNvPr id="14342"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rtl="0">
              <a:defRPr sz="1200">
                <a:latin typeface="+mj-lt"/>
              </a:defRPr>
            </a:lvl1pPr>
          </a:lstStyle>
          <a:p>
            <a:fld id="{F084FCA2-9E31-4B4E-9BA7-50E6AA1197EF}" type="slidenum">
              <a:rPr lang="ar-SA" altLang="en-US"/>
              <a:pPr/>
              <a:t>‹#›</a:t>
            </a:fld>
            <a:endParaRPr lang="en-US" altLang="en-US"/>
          </a:p>
        </p:txBody>
      </p:sp>
      <p:sp>
        <p:nvSpPr>
          <p:cNvPr id="14343"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endParaRPr lang="ar-SY"/>
          </a:p>
        </p:txBody>
      </p:sp>
      <p:sp>
        <p:nvSpPr>
          <p:cNvPr id="14344"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endParaRPr lang="ar-SY"/>
          </a:p>
        </p:txBody>
      </p:sp>
    </p:spTree>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iming>
    <p:tnLst>
      <p:par>
        <p:cTn id="1" dur="indefinite" restart="never" nodeType="tmRoot"/>
      </p:par>
    </p:tnLst>
  </p:timing>
  <p:txStyles>
    <p:titleStyle>
      <a:lvl1pPr algn="l" rtl="1" fontAlgn="base">
        <a:spcBef>
          <a:spcPct val="0"/>
        </a:spcBef>
        <a:spcAft>
          <a:spcPct val="0"/>
        </a:spcAft>
        <a:defRPr sz="4200">
          <a:solidFill>
            <a:schemeClr val="tx2"/>
          </a:solidFill>
          <a:latin typeface="+mj-lt"/>
          <a:ea typeface="+mj-ea"/>
          <a:cs typeface="+mj-cs"/>
        </a:defRPr>
      </a:lvl1pPr>
      <a:lvl2pPr algn="l" rtl="1" fontAlgn="base">
        <a:spcBef>
          <a:spcPct val="0"/>
        </a:spcBef>
        <a:spcAft>
          <a:spcPct val="0"/>
        </a:spcAft>
        <a:defRPr sz="4200">
          <a:solidFill>
            <a:schemeClr val="tx2"/>
          </a:solidFill>
          <a:latin typeface="Garamond" pitchFamily="18" charset="0"/>
          <a:cs typeface="Arial" pitchFamily="34" charset="0"/>
        </a:defRPr>
      </a:lvl2pPr>
      <a:lvl3pPr algn="l" rtl="1" fontAlgn="base">
        <a:spcBef>
          <a:spcPct val="0"/>
        </a:spcBef>
        <a:spcAft>
          <a:spcPct val="0"/>
        </a:spcAft>
        <a:defRPr sz="4200">
          <a:solidFill>
            <a:schemeClr val="tx2"/>
          </a:solidFill>
          <a:latin typeface="Garamond" pitchFamily="18" charset="0"/>
          <a:cs typeface="Arial" pitchFamily="34" charset="0"/>
        </a:defRPr>
      </a:lvl3pPr>
      <a:lvl4pPr algn="l" rtl="1" fontAlgn="base">
        <a:spcBef>
          <a:spcPct val="0"/>
        </a:spcBef>
        <a:spcAft>
          <a:spcPct val="0"/>
        </a:spcAft>
        <a:defRPr sz="4200">
          <a:solidFill>
            <a:schemeClr val="tx2"/>
          </a:solidFill>
          <a:latin typeface="Garamond" pitchFamily="18" charset="0"/>
          <a:cs typeface="Arial" pitchFamily="34" charset="0"/>
        </a:defRPr>
      </a:lvl4pPr>
      <a:lvl5pPr algn="l" rtl="1" fontAlgn="base">
        <a:spcBef>
          <a:spcPct val="0"/>
        </a:spcBef>
        <a:spcAft>
          <a:spcPct val="0"/>
        </a:spcAft>
        <a:defRPr sz="4200">
          <a:solidFill>
            <a:schemeClr val="tx2"/>
          </a:solidFill>
          <a:latin typeface="Garamond" pitchFamily="18" charset="0"/>
          <a:cs typeface="Arial" pitchFamily="34" charset="0"/>
        </a:defRPr>
      </a:lvl5pPr>
      <a:lvl6pPr marL="457200" algn="l" rtl="1" fontAlgn="base">
        <a:spcBef>
          <a:spcPct val="0"/>
        </a:spcBef>
        <a:spcAft>
          <a:spcPct val="0"/>
        </a:spcAft>
        <a:defRPr sz="4200">
          <a:solidFill>
            <a:schemeClr val="tx2"/>
          </a:solidFill>
          <a:latin typeface="Garamond" pitchFamily="18" charset="0"/>
          <a:cs typeface="Arial" pitchFamily="34" charset="0"/>
        </a:defRPr>
      </a:lvl6pPr>
      <a:lvl7pPr marL="914400" algn="l" rtl="1" fontAlgn="base">
        <a:spcBef>
          <a:spcPct val="0"/>
        </a:spcBef>
        <a:spcAft>
          <a:spcPct val="0"/>
        </a:spcAft>
        <a:defRPr sz="4200">
          <a:solidFill>
            <a:schemeClr val="tx2"/>
          </a:solidFill>
          <a:latin typeface="Garamond" pitchFamily="18" charset="0"/>
          <a:cs typeface="Arial" pitchFamily="34" charset="0"/>
        </a:defRPr>
      </a:lvl7pPr>
      <a:lvl8pPr marL="1371600" algn="l" rtl="1" fontAlgn="base">
        <a:spcBef>
          <a:spcPct val="0"/>
        </a:spcBef>
        <a:spcAft>
          <a:spcPct val="0"/>
        </a:spcAft>
        <a:defRPr sz="4200">
          <a:solidFill>
            <a:schemeClr val="tx2"/>
          </a:solidFill>
          <a:latin typeface="Garamond" pitchFamily="18" charset="0"/>
          <a:cs typeface="Arial" pitchFamily="34" charset="0"/>
        </a:defRPr>
      </a:lvl8pPr>
      <a:lvl9pPr marL="1828800" algn="l" rtl="1" fontAlgn="base">
        <a:spcBef>
          <a:spcPct val="0"/>
        </a:spcBef>
        <a:spcAft>
          <a:spcPct val="0"/>
        </a:spcAft>
        <a:defRPr sz="4200">
          <a:solidFill>
            <a:schemeClr val="tx2"/>
          </a:solidFill>
          <a:latin typeface="Garamond" pitchFamily="18" charset="0"/>
          <a:cs typeface="Arial" pitchFamily="34" charset="0"/>
        </a:defRPr>
      </a:lvl9pPr>
    </p:titleStyle>
    <p:bodyStyle>
      <a:lvl1pPr marL="342900" indent="-342900" algn="r" rtl="1" fontAlgn="base">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r" rtl="1" fontAlgn="base">
        <a:spcBef>
          <a:spcPct val="20000"/>
        </a:spcBef>
        <a:spcAft>
          <a:spcPct val="0"/>
        </a:spcAft>
        <a:buClr>
          <a:schemeClr val="accent2"/>
        </a:buClr>
        <a:buSzPct val="60000"/>
        <a:buFont typeface="Wingdings" pitchFamily="2" charset="2"/>
        <a:buChar char="q"/>
        <a:defRPr sz="2600">
          <a:solidFill>
            <a:schemeClr val="tx1"/>
          </a:solidFill>
          <a:latin typeface="+mn-lt"/>
          <a:cs typeface="+mn-cs"/>
        </a:defRPr>
      </a:lvl2pPr>
      <a:lvl3pPr marL="1022350" indent="-350838" algn="r" rtl="1" fontAlgn="base">
        <a:spcBef>
          <a:spcPct val="20000"/>
        </a:spcBef>
        <a:spcAft>
          <a:spcPct val="0"/>
        </a:spcAft>
        <a:buClr>
          <a:schemeClr val="accent1"/>
        </a:buClr>
        <a:buSzPct val="65000"/>
        <a:buFont typeface="Wingdings" pitchFamily="2" charset="2"/>
        <a:buChar char="n"/>
        <a:defRPr sz="2200">
          <a:solidFill>
            <a:schemeClr val="tx1"/>
          </a:solidFill>
          <a:latin typeface="+mn-lt"/>
          <a:cs typeface="+mn-cs"/>
        </a:defRPr>
      </a:lvl3pPr>
      <a:lvl4pPr marL="1339850" indent="-315913" algn="r" rtl="1" fontAlgn="base">
        <a:spcBef>
          <a:spcPct val="20000"/>
        </a:spcBef>
        <a:spcAft>
          <a:spcPct val="0"/>
        </a:spcAft>
        <a:buClr>
          <a:schemeClr val="accent2"/>
        </a:buClr>
        <a:buSzPct val="70000"/>
        <a:buFont typeface="Wingdings" pitchFamily="2" charset="2"/>
        <a:buChar char="q"/>
        <a:defRPr sz="2000">
          <a:solidFill>
            <a:schemeClr val="tx1"/>
          </a:solidFill>
          <a:latin typeface="+mn-lt"/>
          <a:cs typeface="+mn-cs"/>
        </a:defRPr>
      </a:lvl4pPr>
      <a:lvl5pPr marL="1681163" indent="-339725" algn="r" rtl="1"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5pPr>
      <a:lvl6pPr marL="2138363" indent="-339725" algn="r" rtl="1"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6pPr>
      <a:lvl7pPr marL="2595563" indent="-339725" algn="r" rtl="1"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7pPr>
      <a:lvl8pPr marL="3052763" indent="-339725" algn="r" rtl="1"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8pPr>
      <a:lvl9pPr marL="3509963" indent="-339725" algn="r" rtl="1"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9pPr>
    </p:bodyStyle>
    <p:otherStyle>
      <a:defPPr>
        <a:defRPr lang="ar-SY"/>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normAutofit fontScale="90000"/>
          </a:bodyPr>
          <a:lstStyle/>
          <a:p>
            <a:pPr eaLnBrk="1" fontAlgn="auto" hangingPunct="1">
              <a:spcAft>
                <a:spcPts val="0"/>
              </a:spcAft>
              <a:defRPr/>
            </a:pPr>
            <a:r>
              <a:rPr lang="en-GB" sz="82900" dirty="0" smtClean="0">
                <a:solidFill>
                  <a:schemeClr val="tx1"/>
                </a:solidFill>
                <a:cs typeface="Diwani Letter" pitchFamily="2" charset="-78"/>
              </a:rPr>
              <a:t>    </a:t>
            </a:r>
          </a:p>
        </p:txBody>
      </p:sp>
      <p:sp>
        <p:nvSpPr>
          <p:cNvPr id="4" name="عنصر نائب للمحتوى 3"/>
          <p:cNvSpPr>
            <a:spLocks noGrp="1"/>
          </p:cNvSpPr>
          <p:nvPr>
            <p:ph idx="1"/>
          </p:nvPr>
        </p:nvSpPr>
        <p:spPr>
          <a:xfrm>
            <a:off x="-285784" y="-1357346"/>
            <a:ext cx="8929750" cy="4429156"/>
          </a:xfrm>
        </p:spPr>
        <p:txBody>
          <a:bodyPr>
            <a:noAutofit/>
          </a:bodyPr>
          <a:lstStyle/>
          <a:p>
            <a:pPr algn="ctr" eaLnBrk="1" hangingPunct="1">
              <a:buFont typeface="Wingdings 2" pitchFamily="18" charset="2"/>
              <a:buNone/>
            </a:pPr>
            <a:r>
              <a:rPr lang="en-US" sz="50500" dirty="0" smtClean="0">
                <a:solidFill>
                  <a:schemeClr val="tx2"/>
                </a:solidFill>
                <a:cs typeface="Times New Roman" pitchFamily="18" charset="0"/>
                <a:sym typeface="AGA Arabesque" pitchFamily="2" charset="2"/>
              </a:rPr>
              <a:t></a:t>
            </a:r>
            <a:endParaRPr lang="ar-SA" sz="6000" dirty="0" smtClean="0">
              <a:solidFill>
                <a:schemeClr val="tx2"/>
              </a:solidFill>
            </a:endParaRP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4">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SY" sz="7200" dirty="0" smtClean="0">
                <a:cs typeface="MCS Taybah S_U normal." pitchFamily="2" charset="-78"/>
              </a:rPr>
              <a:t>سلسلة رمضان 1431هـ</a:t>
            </a:r>
            <a:endParaRPr lang="en-US" sz="7200" dirty="0">
              <a:cs typeface="MCS Taybah S_U normal." pitchFamily="2" charset="-78"/>
            </a:endParaRPr>
          </a:p>
        </p:txBody>
      </p:sp>
      <p:sp>
        <p:nvSpPr>
          <p:cNvPr id="3" name="عنصر نائب للمحتوى 2"/>
          <p:cNvSpPr>
            <a:spLocks noGrp="1"/>
          </p:cNvSpPr>
          <p:nvPr>
            <p:ph idx="1"/>
          </p:nvPr>
        </p:nvSpPr>
        <p:spPr>
          <a:xfrm>
            <a:off x="457200" y="2357430"/>
            <a:ext cx="8229600" cy="3967170"/>
          </a:xfrm>
        </p:spPr>
        <p:txBody>
          <a:bodyPr>
            <a:normAutofit lnSpcReduction="10000"/>
          </a:bodyPr>
          <a:lstStyle/>
          <a:p>
            <a:pPr algn="ctr">
              <a:buNone/>
            </a:pPr>
            <a:r>
              <a:rPr lang="ar-SY" sz="9600" u="sng" dirty="0" smtClean="0">
                <a:solidFill>
                  <a:schemeClr val="tx2"/>
                </a:solidFill>
                <a:latin typeface="+mj-lt"/>
                <a:ea typeface="+mj-ea"/>
                <a:cs typeface="MCS Taybah S_U normal." pitchFamily="2" charset="-78"/>
              </a:rPr>
              <a:t>الدين </a:t>
            </a:r>
            <a:r>
              <a:rPr lang="ar-SY" sz="9600" u="sng" dirty="0" smtClean="0">
                <a:solidFill>
                  <a:schemeClr val="tx2"/>
                </a:solidFill>
                <a:latin typeface="+mj-lt"/>
                <a:ea typeface="+mj-ea"/>
                <a:cs typeface="MCS Taybah S_U normal." pitchFamily="2" charset="-78"/>
              </a:rPr>
              <a:t>النصيحة</a:t>
            </a:r>
            <a:endParaRPr lang="ar-SY" sz="9600" u="sng" dirty="0" smtClean="0">
              <a:solidFill>
                <a:schemeClr val="tx2"/>
              </a:solidFill>
              <a:latin typeface="+mj-lt"/>
              <a:ea typeface="+mj-ea"/>
              <a:cs typeface="MCS Taybah S_U normal." pitchFamily="2" charset="-78"/>
            </a:endParaRPr>
          </a:p>
          <a:p>
            <a:pPr algn="ctr">
              <a:buNone/>
            </a:pPr>
            <a:endParaRPr lang="ar-SY" sz="6600" dirty="0" smtClean="0">
              <a:solidFill>
                <a:schemeClr val="tx2"/>
              </a:solidFill>
              <a:latin typeface="+mj-lt"/>
              <a:ea typeface="+mj-ea"/>
              <a:cs typeface="MCS Taybah S_U normal." pitchFamily="2" charset="-78"/>
            </a:endParaRPr>
          </a:p>
          <a:p>
            <a:pPr algn="ctr">
              <a:buNone/>
            </a:pPr>
            <a:r>
              <a:rPr lang="ar-SY" sz="6600" dirty="0" smtClean="0">
                <a:solidFill>
                  <a:schemeClr val="tx2"/>
                </a:solidFill>
                <a:latin typeface="+mj-lt"/>
                <a:ea typeface="+mj-ea"/>
                <a:cs typeface="MCS Taybah S_U normal." pitchFamily="2" charset="-78"/>
              </a:rPr>
              <a:t>الخطبة </a:t>
            </a:r>
            <a:r>
              <a:rPr lang="ar-SY" sz="6600" dirty="0" smtClean="0">
                <a:solidFill>
                  <a:schemeClr val="tx2"/>
                </a:solidFill>
                <a:latin typeface="+mj-lt"/>
                <a:ea typeface="+mj-ea"/>
                <a:cs typeface="MCS Taybah S_U normal." pitchFamily="2" charset="-78"/>
              </a:rPr>
              <a:t>الرابعة</a:t>
            </a:r>
            <a:endParaRPr lang="en-US" sz="6600" dirty="0" smtClean="0">
              <a:solidFill>
                <a:schemeClr val="tx2"/>
              </a:solidFill>
              <a:latin typeface="+mj-lt"/>
              <a:ea typeface="+mj-ea"/>
              <a:cs typeface="MCS Taybah S_U normal." pitchFamily="2" charset="-78"/>
            </a:endParaRP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0">
                                          <p:val>
                                            <p:strVal val="#ppt_x-.2"/>
                                          </p:val>
                                        </p:tav>
                                        <p:tav tm="100000">
                                          <p:val>
                                            <p:strVal val="#ppt_x"/>
                                          </p:val>
                                        </p:tav>
                                      </p:tavLst>
                                    </p:anim>
                                    <p:anim calcmode="lin" valueType="num">
                                      <p:cBhvr>
                                        <p:cTn id="8" dur="2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2000"/>
                                        <p:tgtEl>
                                          <p:spTgt spid="2"/>
                                        </p:tgtEl>
                                      </p:cBhvr>
                                    </p:animEffect>
                                  </p:childTnLst>
                                </p:cTn>
                              </p:par>
                              <p:par>
                                <p:cTn id="10" presetID="15"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2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4" dur="2000" fill="hold"/>
                                        <p:tgtEl>
                                          <p:spTgt spid="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5" dur="2000" fill="hold"/>
                                        <p:tgtEl>
                                          <p:spTgt spid="3">
                                            <p:txEl>
                                              <p:pRg st="0" end="0"/>
                                            </p:txEl>
                                          </p:spTgt>
                                        </p:tgtEl>
                                        <p:attrNameLst>
                                          <p:attrName>ppt_y</p:attrName>
                                        </p:attrNameLst>
                                      </p:cBhvr>
                                      <p:tavLst>
                                        <p:tav tm="0" fmla="#ppt_y+(sin(-2*pi*(1-$))*-#ppt_x+cos(-2*pi*(1-$))*(1-#ppt_y))*(1-$)">
                                          <p:val>
                                            <p:fltVal val="0"/>
                                          </p:val>
                                        </p:tav>
                                        <p:tav tm="100000">
                                          <p:val>
                                            <p:fltVal val="1"/>
                                          </p:val>
                                        </p:tav>
                                      </p:tavLst>
                                    </p:anim>
                                  </p:childTnLst>
                                </p:cTn>
                              </p:par>
                              <p:par>
                                <p:cTn id="16" presetID="29" presetClass="entr" presetSubtype="0"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p:cTn id="18" dur="2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19" dur="2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0"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571480"/>
            <a:ext cx="8358246" cy="1143000"/>
          </a:xfrm>
        </p:spPr>
        <p:txBody>
          <a:bodyP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ar-SY" sz="8800" cap="none" spc="50" dirty="0" smtClean="0">
                <a:ln w="11430"/>
                <a:solidFill>
                  <a:schemeClr val="accent2">
                    <a:lumMod val="50000"/>
                  </a:schemeClr>
                </a:solidFill>
                <a:effectLst>
                  <a:outerShdw blurRad="76200" dist="50800" dir="5400000" algn="tl" rotWithShape="0">
                    <a:srgbClr val="000000">
                      <a:alpha val="65000"/>
                    </a:srgbClr>
                  </a:outerShdw>
                </a:effectLst>
                <a:latin typeface="Traditional Arabic" pitchFamily="2" charset="-78"/>
                <a:cs typeface="MCS Taybah S_U normal." pitchFamily="2" charset="-78"/>
              </a:rPr>
              <a:t>عنوان الخطبة</a:t>
            </a:r>
            <a:endParaRPr lang="ar-SY" sz="8800" cap="none" spc="50" dirty="0">
              <a:ln w="11430"/>
              <a:solidFill>
                <a:schemeClr val="accent2">
                  <a:lumMod val="50000"/>
                </a:schemeClr>
              </a:solidFill>
              <a:effectLst>
                <a:outerShdw blurRad="76200" dist="50800" dir="5400000" algn="tl" rotWithShape="0">
                  <a:srgbClr val="000000">
                    <a:alpha val="65000"/>
                  </a:srgbClr>
                </a:outerShdw>
              </a:effectLst>
              <a:latin typeface="Traditional Arabic" pitchFamily="2" charset="-78"/>
              <a:cs typeface="MCS Taybah S_U normal." pitchFamily="2" charset="-78"/>
            </a:endParaRPr>
          </a:p>
        </p:txBody>
      </p:sp>
      <p:sp>
        <p:nvSpPr>
          <p:cNvPr id="3" name="عنصر نائب للمحتوى 2"/>
          <p:cNvSpPr>
            <a:spLocks noGrp="1"/>
          </p:cNvSpPr>
          <p:nvPr>
            <p:ph idx="1"/>
          </p:nvPr>
        </p:nvSpPr>
        <p:spPr>
          <a:xfrm>
            <a:off x="0" y="2714620"/>
            <a:ext cx="9144000" cy="4526934"/>
          </a:xfrm>
        </p:spPr>
        <p:txBody>
          <a:bodyP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buNone/>
            </a:pPr>
            <a:r>
              <a:rPr lang="ar-SY" sz="8000" spc="50" dirty="0" smtClean="0">
                <a:ln w="11430"/>
                <a:solidFill>
                  <a:schemeClr val="accent2">
                    <a:lumMod val="50000"/>
                  </a:schemeClr>
                </a:solidFill>
                <a:effectLst>
                  <a:outerShdw blurRad="76200" dist="50800" dir="5400000" algn="tl" rotWithShape="0">
                    <a:srgbClr val="000000">
                      <a:alpha val="65000"/>
                    </a:srgbClr>
                  </a:outerShdw>
                </a:effectLst>
                <a:latin typeface="Traditional Arabic" pitchFamily="2" charset="-78"/>
                <a:ea typeface="+mj-ea"/>
                <a:cs typeface="MCS Taybah S_U normal." pitchFamily="2" charset="-78"/>
              </a:rPr>
              <a:t>ماذا إذا لم </a:t>
            </a:r>
            <a:r>
              <a:rPr lang="ar-SY" sz="8000" spc="50" dirty="0" err="1" smtClean="0">
                <a:ln w="11430"/>
                <a:solidFill>
                  <a:schemeClr val="accent2">
                    <a:lumMod val="50000"/>
                  </a:schemeClr>
                </a:solidFill>
                <a:effectLst>
                  <a:outerShdw blurRad="76200" dist="50800" dir="5400000" algn="tl" rotWithShape="0">
                    <a:srgbClr val="000000">
                      <a:alpha val="65000"/>
                    </a:srgbClr>
                  </a:outerShdw>
                </a:effectLst>
                <a:latin typeface="Traditional Arabic" pitchFamily="2" charset="-78"/>
                <a:ea typeface="+mj-ea"/>
                <a:cs typeface="MCS Taybah S_U normal." pitchFamily="2" charset="-78"/>
              </a:rPr>
              <a:t>يستجب</a:t>
            </a:r>
            <a:r>
              <a:rPr lang="ar-SY" sz="8000" spc="50" dirty="0" smtClean="0">
                <a:ln w="11430"/>
                <a:solidFill>
                  <a:schemeClr val="accent2">
                    <a:lumMod val="50000"/>
                  </a:schemeClr>
                </a:solidFill>
                <a:effectLst>
                  <a:outerShdw blurRad="76200" dist="50800" dir="5400000" algn="tl" rotWithShape="0">
                    <a:srgbClr val="000000">
                      <a:alpha val="65000"/>
                    </a:srgbClr>
                  </a:outerShdw>
                </a:effectLst>
                <a:latin typeface="Traditional Arabic" pitchFamily="2" charset="-78"/>
                <a:ea typeface="+mj-ea"/>
                <a:cs typeface="MCS Taybah S_U normal." pitchFamily="2" charset="-78"/>
              </a:rPr>
              <a:t> المنصوح</a:t>
            </a: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Y" b="1" smtClean="0">
                <a:solidFill>
                  <a:schemeClr val="accent2">
                    <a:lumMod val="75000"/>
                  </a:schemeClr>
                </a:solidFill>
              </a:rPr>
              <a:t>إذا نصحتَ </a:t>
            </a:r>
            <a:r>
              <a:rPr lang="ar-SY" b="1" dirty="0" err="1" smtClean="0">
                <a:solidFill>
                  <a:schemeClr val="accent2">
                    <a:lumMod val="75000"/>
                  </a:schemeClr>
                </a:solidFill>
              </a:rPr>
              <a:t>امرءاً</a:t>
            </a:r>
            <a:r>
              <a:rPr lang="ar-SY" b="1" dirty="0" smtClean="0">
                <a:solidFill>
                  <a:schemeClr val="accent2">
                    <a:lumMod val="75000"/>
                  </a:schemeClr>
                </a:solidFill>
              </a:rPr>
              <a:t> ولم يقبل ، فالحظ هذه الأمور:</a:t>
            </a:r>
            <a:endParaRPr lang="en-US" b="1" dirty="0">
              <a:solidFill>
                <a:schemeClr val="accent2">
                  <a:lumMod val="75000"/>
                </a:schemeClr>
              </a:solidFill>
            </a:endParaRPr>
          </a:p>
        </p:txBody>
      </p:sp>
      <p:sp>
        <p:nvSpPr>
          <p:cNvPr id="3" name="عنصر نائب للمحتوى 2"/>
          <p:cNvSpPr>
            <a:spLocks noGrp="1"/>
          </p:cNvSpPr>
          <p:nvPr>
            <p:ph idx="1"/>
          </p:nvPr>
        </p:nvSpPr>
        <p:spPr/>
        <p:txBody>
          <a:bodyPr/>
          <a:lstStyle/>
          <a:p>
            <a:pPr algn="ctr">
              <a:buNone/>
            </a:pPr>
            <a:r>
              <a:rPr lang="ar-SY" sz="6000" b="1" spc="50" dirty="0" smtClean="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ea typeface="+mj-ea"/>
                <a:cs typeface="Traditional Arabic" pitchFamily="2" charset="-78"/>
              </a:rPr>
              <a:t>1) </a:t>
            </a:r>
            <a:r>
              <a:rPr lang="ar-SY" sz="6000" b="1" spc="50" dirty="0" smtClean="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ea typeface="+mj-ea"/>
                <a:cs typeface="Traditional Arabic" pitchFamily="2" charset="-78"/>
              </a:rPr>
              <a:t>راجع نفسك فلعلك تكون أخطأت الأسلوب المناسب للنصيحة أو واحدة من النقاط التي مرّ ذكرها في الخطبة الماضية .</a:t>
            </a:r>
            <a:endParaRPr lang="en-US" sz="6000" b="1" spc="50" dirty="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ea typeface="+mj-ea"/>
              <a:cs typeface="Traditional Arabic" pitchFamily="2" charset="-78"/>
            </a:endParaRP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Y" b="1" dirty="0" smtClean="0">
                <a:solidFill>
                  <a:schemeClr val="accent2">
                    <a:lumMod val="75000"/>
                  </a:schemeClr>
                </a:solidFill>
              </a:rPr>
              <a:t>إذا نصحتَ </a:t>
            </a:r>
            <a:r>
              <a:rPr lang="ar-SY" b="1" dirty="0" err="1" smtClean="0">
                <a:solidFill>
                  <a:schemeClr val="accent2">
                    <a:lumMod val="75000"/>
                  </a:schemeClr>
                </a:solidFill>
              </a:rPr>
              <a:t>امرءاً</a:t>
            </a:r>
            <a:r>
              <a:rPr lang="ar-SY" b="1" dirty="0" smtClean="0">
                <a:solidFill>
                  <a:schemeClr val="accent2">
                    <a:lumMod val="75000"/>
                  </a:schemeClr>
                </a:solidFill>
              </a:rPr>
              <a:t> ولم يقبل ، فالحظ هذه الأمور:</a:t>
            </a:r>
            <a:endParaRPr lang="en-US" b="1" dirty="0">
              <a:solidFill>
                <a:schemeClr val="accent2">
                  <a:lumMod val="75000"/>
                </a:schemeClr>
              </a:solidFill>
            </a:endParaRPr>
          </a:p>
        </p:txBody>
      </p:sp>
      <p:sp>
        <p:nvSpPr>
          <p:cNvPr id="3" name="عنصر نائب للمحتوى 2"/>
          <p:cNvSpPr>
            <a:spLocks noGrp="1"/>
          </p:cNvSpPr>
          <p:nvPr>
            <p:ph idx="1"/>
          </p:nvPr>
        </p:nvSpPr>
        <p:spPr/>
        <p:txBody>
          <a:bodyPr/>
          <a:lstStyle/>
          <a:p>
            <a:pPr algn="ctr">
              <a:buNone/>
            </a:pPr>
            <a:r>
              <a:rPr lang="ar-SY" sz="6000" b="1" spc="50" dirty="0" smtClean="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ea typeface="+mj-ea"/>
                <a:cs typeface="Traditional Arabic" pitchFamily="2" charset="-78"/>
              </a:rPr>
              <a:t> 2) إذا لم تكن أخطأت فاعلم بأنك قمت بواجبك وأُجرت على نصحك ، سواء قَبِلَ المنصوح أم لم يقبل.</a:t>
            </a:r>
            <a:endParaRPr lang="en-US" sz="6000" b="1" spc="50" dirty="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ea typeface="+mj-ea"/>
              <a:cs typeface="Traditional Arabic" pitchFamily="2" charset="-78"/>
            </a:endParaRPr>
          </a:p>
        </p:txBody>
      </p:sp>
    </p:spTree>
  </p:cSld>
  <p:clrMapOvr>
    <a:masterClrMapping/>
  </p:clrMapOvr>
  <p:transition spd="slow">
    <p:circl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Y" b="1" dirty="0" smtClean="0">
                <a:solidFill>
                  <a:schemeClr val="accent2">
                    <a:lumMod val="75000"/>
                  </a:schemeClr>
                </a:solidFill>
              </a:rPr>
              <a:t>إذا نصحتَ </a:t>
            </a:r>
            <a:r>
              <a:rPr lang="ar-SY" b="1" dirty="0" err="1" smtClean="0">
                <a:solidFill>
                  <a:schemeClr val="accent2">
                    <a:lumMod val="75000"/>
                  </a:schemeClr>
                </a:solidFill>
              </a:rPr>
              <a:t>امرءاً</a:t>
            </a:r>
            <a:r>
              <a:rPr lang="ar-SY" b="1" dirty="0" smtClean="0">
                <a:solidFill>
                  <a:schemeClr val="accent2">
                    <a:lumMod val="75000"/>
                  </a:schemeClr>
                </a:solidFill>
              </a:rPr>
              <a:t> ولم يقبل ، فالحظ هذه الأمور:</a:t>
            </a:r>
            <a:endParaRPr lang="en-US" b="1" dirty="0">
              <a:solidFill>
                <a:schemeClr val="accent2">
                  <a:lumMod val="75000"/>
                </a:schemeClr>
              </a:solidFill>
            </a:endParaRPr>
          </a:p>
        </p:txBody>
      </p:sp>
      <p:sp>
        <p:nvSpPr>
          <p:cNvPr id="3" name="عنصر نائب للمحتوى 2"/>
          <p:cNvSpPr>
            <a:spLocks noGrp="1"/>
          </p:cNvSpPr>
          <p:nvPr>
            <p:ph idx="1"/>
          </p:nvPr>
        </p:nvSpPr>
        <p:spPr/>
        <p:txBody>
          <a:bodyPr/>
          <a:lstStyle/>
          <a:p>
            <a:pPr algn="ctr">
              <a:buNone/>
            </a:pPr>
            <a:r>
              <a:rPr lang="ar-SY" sz="5400" b="1" spc="50" dirty="0" smtClean="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ea typeface="+mj-ea"/>
                <a:cs typeface="Traditional Arabic" pitchFamily="2" charset="-78"/>
              </a:rPr>
              <a:t>3) اعلم أن أفضل الناصحين </a:t>
            </a:r>
            <a:r>
              <a:rPr lang="ar-SY" sz="5400" b="1" spc="50" dirty="0" smtClean="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ea typeface="+mj-ea"/>
                <a:cs typeface="Traditional Arabic" pitchFamily="2" charset="-78"/>
              </a:rPr>
              <a:t>قُوبِلوا </a:t>
            </a:r>
            <a:r>
              <a:rPr lang="ar-SY" sz="5400" b="1" spc="50" dirty="0" smtClean="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ea typeface="+mj-ea"/>
                <a:cs typeface="Traditional Arabic" pitchFamily="2" charset="-78"/>
              </a:rPr>
              <a:t>بمثل ما </a:t>
            </a:r>
            <a:r>
              <a:rPr lang="ar-SY" sz="5400" b="1" spc="50" dirty="0" smtClean="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ea typeface="+mj-ea"/>
                <a:cs typeface="Traditional Arabic" pitchFamily="2" charset="-78"/>
              </a:rPr>
              <a:t>قُوبِلتَ </a:t>
            </a:r>
            <a:r>
              <a:rPr lang="ar-SY" sz="5400" b="1" spc="50" dirty="0" err="1" smtClean="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ea typeface="+mj-ea"/>
                <a:cs typeface="Traditional Arabic" pitchFamily="2" charset="-78"/>
              </a:rPr>
              <a:t>به</a:t>
            </a:r>
            <a:r>
              <a:rPr lang="ar-SY" sz="5400" b="1" spc="50" dirty="0" smtClean="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ea typeface="+mj-ea"/>
                <a:cs typeface="Traditional Arabic" pitchFamily="2" charset="-78"/>
              </a:rPr>
              <a:t> أو </a:t>
            </a:r>
            <a:r>
              <a:rPr lang="ar-SY" sz="5400" b="1" spc="50" dirty="0" smtClean="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ea typeface="+mj-ea"/>
                <a:cs typeface="Traditional Arabic" pitchFamily="2" charset="-78"/>
              </a:rPr>
              <a:t>أشدّ .</a:t>
            </a:r>
            <a:endParaRPr lang="ar-SY" sz="5400" b="1" spc="50" dirty="0" smtClean="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ea typeface="+mj-ea"/>
              <a:cs typeface="Traditional Arabic" pitchFamily="2" charset="-78"/>
            </a:endParaRPr>
          </a:p>
          <a:p>
            <a:pPr algn="ctr">
              <a:buNone/>
            </a:pPr>
            <a:r>
              <a:rPr lang="ar-SY" sz="4400" b="1" spc="50" dirty="0" smtClean="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ea typeface="+mj-ea"/>
                <a:cs typeface="Traditional Arabic" pitchFamily="2" charset="-78"/>
              </a:rPr>
              <a:t>قال تعالى : </a:t>
            </a:r>
            <a:r>
              <a:rPr lang="ar-SY" sz="4400" spc="50" dirty="0" smtClean="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ea typeface="+mj-ea"/>
                <a:cs typeface="Traditional Arabic" pitchFamily="2" charset="-78"/>
                <a:sym typeface="AGA Arabesque"/>
              </a:rPr>
              <a:t></a:t>
            </a:r>
            <a:r>
              <a:rPr lang="ar-SY" sz="4400" b="1" spc="50" dirty="0" smtClean="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ea typeface="+mj-ea"/>
                <a:cs typeface="Traditional Arabic" pitchFamily="2" charset="-78"/>
              </a:rPr>
              <a:t>وَإِلَى عَادٍ أَخَاهُمْ هُودًا قَالَ يَا قَوْمِ اعْبُدُوا اللَّهَ مَا لَكُمْ مِنْ إِلَهٍ غَيْرُهُ أَفَلَا تَتَّقُونَ (65) قَالَ الْمَلَأُ الَّذِينَ كَفَرُوا مِنْ قَوْمِهِ إِنَّا لَنَرَاكَ فِي سَفَاهَةٍ وَإِنَّا لَنَظُنُّكَ مِنَ الْكَاذِبِينَ </a:t>
            </a:r>
            <a:r>
              <a:rPr lang="ar-SY" sz="4400" spc="50" dirty="0" smtClean="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ea typeface="+mj-ea"/>
                <a:cs typeface="Traditional Arabic" pitchFamily="2" charset="-78"/>
                <a:sym typeface="AGA Arabesque"/>
              </a:rPr>
              <a:t> الأعراف</a:t>
            </a:r>
            <a:endParaRPr lang="en-US" sz="4400" spc="50" dirty="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ea typeface="+mj-ea"/>
              <a:cs typeface="Traditional Arabic" pitchFamily="2" charset="-78"/>
            </a:endParaRPr>
          </a:p>
        </p:txBody>
      </p:sp>
    </p:spTree>
  </p:cSld>
  <p:clrMapOvr>
    <a:masterClrMapping/>
  </p:clrMapOvr>
  <p:transition spd="slow">
    <p:circl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Y" b="1" dirty="0" smtClean="0">
                <a:solidFill>
                  <a:schemeClr val="accent2">
                    <a:lumMod val="75000"/>
                  </a:schemeClr>
                </a:solidFill>
              </a:rPr>
              <a:t>إذا نصحتَ </a:t>
            </a:r>
            <a:r>
              <a:rPr lang="ar-SY" b="1" dirty="0" err="1" smtClean="0">
                <a:solidFill>
                  <a:schemeClr val="accent2">
                    <a:lumMod val="75000"/>
                  </a:schemeClr>
                </a:solidFill>
              </a:rPr>
              <a:t>امرءاً</a:t>
            </a:r>
            <a:r>
              <a:rPr lang="ar-SY" b="1" dirty="0" smtClean="0">
                <a:solidFill>
                  <a:schemeClr val="accent2">
                    <a:lumMod val="75000"/>
                  </a:schemeClr>
                </a:solidFill>
              </a:rPr>
              <a:t> ولم يقبل ، فالحظ هذه الأمور:</a:t>
            </a:r>
            <a:endParaRPr lang="en-US" b="1" dirty="0">
              <a:solidFill>
                <a:schemeClr val="accent2">
                  <a:lumMod val="75000"/>
                </a:schemeClr>
              </a:solidFill>
            </a:endParaRPr>
          </a:p>
        </p:txBody>
      </p:sp>
      <p:sp>
        <p:nvSpPr>
          <p:cNvPr id="3" name="عنصر نائب للمحتوى 2"/>
          <p:cNvSpPr>
            <a:spLocks noGrp="1"/>
          </p:cNvSpPr>
          <p:nvPr>
            <p:ph idx="1"/>
          </p:nvPr>
        </p:nvSpPr>
        <p:spPr/>
        <p:txBody>
          <a:bodyPr/>
          <a:lstStyle/>
          <a:p>
            <a:pPr algn="ctr">
              <a:buNone/>
            </a:pPr>
            <a:r>
              <a:rPr lang="ar-SY" sz="6000" b="1" spc="50" dirty="0" smtClean="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ea typeface="+mj-ea"/>
                <a:cs typeface="Traditional Arabic" pitchFamily="2" charset="-78"/>
              </a:rPr>
              <a:t>4) إذا حاورك المنصوح فاحرص على محاورته بالحسنى ، وإن أساء فلا تردّ إساءته ، وإذا لم تجد نتيجة من الحوار فأنهه بأدب.</a:t>
            </a:r>
            <a:endParaRPr lang="en-US" sz="4800" spc="50" dirty="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ea typeface="+mj-ea"/>
              <a:cs typeface="Traditional Arabic" pitchFamily="2" charset="-78"/>
            </a:endParaRPr>
          </a:p>
        </p:txBody>
      </p:sp>
    </p:spTree>
  </p:cSld>
  <p:clrMapOvr>
    <a:masterClrMapping/>
  </p:clrMapOvr>
  <p:transition spd="slow">
    <p:circl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Y" b="1" dirty="0" smtClean="0">
                <a:solidFill>
                  <a:schemeClr val="accent2">
                    <a:lumMod val="75000"/>
                  </a:schemeClr>
                </a:solidFill>
              </a:rPr>
              <a:t>إذا نصحتَ </a:t>
            </a:r>
            <a:r>
              <a:rPr lang="ar-SY" b="1" dirty="0" err="1" smtClean="0">
                <a:solidFill>
                  <a:schemeClr val="accent2">
                    <a:lumMod val="75000"/>
                  </a:schemeClr>
                </a:solidFill>
              </a:rPr>
              <a:t>امرءاً</a:t>
            </a:r>
            <a:r>
              <a:rPr lang="ar-SY" b="1" dirty="0" smtClean="0">
                <a:solidFill>
                  <a:schemeClr val="accent2">
                    <a:lumMod val="75000"/>
                  </a:schemeClr>
                </a:solidFill>
              </a:rPr>
              <a:t> ولم يقبل ، فالحظ هذه الأمور:</a:t>
            </a:r>
            <a:endParaRPr lang="en-US" b="1" dirty="0">
              <a:solidFill>
                <a:schemeClr val="accent2">
                  <a:lumMod val="75000"/>
                </a:schemeClr>
              </a:solidFill>
            </a:endParaRPr>
          </a:p>
        </p:txBody>
      </p:sp>
      <p:sp>
        <p:nvSpPr>
          <p:cNvPr id="3" name="عنصر نائب للمحتوى 2"/>
          <p:cNvSpPr>
            <a:spLocks noGrp="1"/>
          </p:cNvSpPr>
          <p:nvPr>
            <p:ph idx="1"/>
          </p:nvPr>
        </p:nvSpPr>
        <p:spPr/>
        <p:txBody>
          <a:bodyPr/>
          <a:lstStyle/>
          <a:p>
            <a:pPr algn="ctr">
              <a:buNone/>
            </a:pPr>
            <a:r>
              <a:rPr lang="ar-SY" sz="6000" b="1" spc="50" dirty="0" smtClean="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ea typeface="+mj-ea"/>
                <a:cs typeface="Traditional Arabic" pitchFamily="2" charset="-78"/>
              </a:rPr>
              <a:t>5) لا تنسَ أن الوقت مهم جداً في تغيير الطباع والسلوك.</a:t>
            </a:r>
            <a:endParaRPr lang="en-US" sz="4800" spc="50" dirty="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ea typeface="+mj-ea"/>
              <a:cs typeface="Traditional Arabic" pitchFamily="2" charset="-78"/>
            </a:endParaRPr>
          </a:p>
        </p:txBody>
      </p:sp>
    </p:spTree>
  </p:cSld>
  <p:clrMapOvr>
    <a:masterClrMapping/>
  </p:clrMapOvr>
  <p:transition spd="slow">
    <p:circl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Y" b="1" dirty="0" smtClean="0">
                <a:solidFill>
                  <a:schemeClr val="accent6">
                    <a:lumMod val="75000"/>
                  </a:schemeClr>
                </a:solidFill>
              </a:rPr>
              <a:t>إذا نصحتَ </a:t>
            </a:r>
            <a:r>
              <a:rPr lang="ar-SY" b="1" dirty="0" err="1" smtClean="0">
                <a:solidFill>
                  <a:schemeClr val="accent6">
                    <a:lumMod val="75000"/>
                  </a:schemeClr>
                </a:solidFill>
              </a:rPr>
              <a:t>امرءاً</a:t>
            </a:r>
            <a:r>
              <a:rPr lang="ar-SY" b="1" dirty="0" smtClean="0">
                <a:solidFill>
                  <a:schemeClr val="accent6">
                    <a:lumMod val="75000"/>
                  </a:schemeClr>
                </a:solidFill>
              </a:rPr>
              <a:t> ولم يقبل ، فالحظ هذه الأمور:</a:t>
            </a:r>
            <a:endParaRPr lang="en-US" b="1" dirty="0">
              <a:solidFill>
                <a:schemeClr val="accent6">
                  <a:lumMod val="75000"/>
                </a:schemeClr>
              </a:solidFill>
            </a:endParaRPr>
          </a:p>
        </p:txBody>
      </p:sp>
      <p:sp>
        <p:nvSpPr>
          <p:cNvPr id="3" name="عنصر نائب للمحتوى 2"/>
          <p:cNvSpPr>
            <a:spLocks noGrp="1"/>
          </p:cNvSpPr>
          <p:nvPr>
            <p:ph sz="half" idx="1"/>
          </p:nvPr>
        </p:nvSpPr>
        <p:spPr/>
        <p:txBody>
          <a:bodyPr/>
          <a:lstStyle/>
          <a:p>
            <a:pPr algn="ctr">
              <a:buNone/>
            </a:pPr>
            <a:r>
              <a:rPr lang="ar-SY" b="1" spc="50" dirty="0" smtClean="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cs typeface="Traditional Arabic" pitchFamily="2" charset="-78"/>
              </a:rPr>
              <a:t>4) إذا حاورك المنصوح فاحرص على محاورته بالحسنى ، وإن أساء فلا تردّ إساءته ، وإذا لم تجد نتيجة من الحوار فأنهه بأدب</a:t>
            </a:r>
            <a:r>
              <a:rPr lang="ar-SY" b="1" spc="50" dirty="0" smtClean="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cs typeface="Traditional Arabic" pitchFamily="2" charset="-78"/>
              </a:rPr>
              <a:t>.</a:t>
            </a:r>
          </a:p>
          <a:p>
            <a:pPr algn="ctr">
              <a:buNone/>
            </a:pPr>
            <a:r>
              <a:rPr lang="ar-SY" b="1" spc="50" dirty="0" smtClean="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cs typeface="Traditional Arabic" pitchFamily="2" charset="-78"/>
              </a:rPr>
              <a:t>5) لا تنسَ أن الوقت مهم جداً في تغيير الطباع والسلوك.</a:t>
            </a:r>
            <a:endParaRPr lang="en-US" sz="2000" spc="50" dirty="0" smtClean="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cs typeface="Traditional Arabic" pitchFamily="2" charset="-78"/>
            </a:endParaRPr>
          </a:p>
          <a:p>
            <a:pPr algn="ctr">
              <a:buNone/>
            </a:pPr>
            <a:endParaRPr lang="en-US" b="1" spc="50" dirty="0" smtClean="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cs typeface="Traditional Arabic" pitchFamily="2" charset="-78"/>
            </a:endParaRPr>
          </a:p>
          <a:p>
            <a:pPr algn="ctr">
              <a:buNone/>
            </a:pPr>
            <a:endParaRPr lang="en-US" sz="6000" b="1" spc="50" dirty="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ea typeface="+mj-ea"/>
              <a:cs typeface="Traditional Arabic" pitchFamily="2" charset="-78"/>
            </a:endParaRPr>
          </a:p>
        </p:txBody>
      </p:sp>
      <p:sp>
        <p:nvSpPr>
          <p:cNvPr id="4" name="عنصر نائب للمحتوى 3"/>
          <p:cNvSpPr>
            <a:spLocks noGrp="1"/>
          </p:cNvSpPr>
          <p:nvPr>
            <p:ph sz="half" idx="2"/>
          </p:nvPr>
        </p:nvSpPr>
        <p:spPr/>
        <p:txBody>
          <a:bodyPr/>
          <a:lstStyle/>
          <a:p>
            <a:pPr>
              <a:buNone/>
            </a:pPr>
            <a:r>
              <a:rPr lang="ar-SY" b="1" spc="50" dirty="0" smtClean="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cs typeface="Traditional Arabic" pitchFamily="2" charset="-78"/>
              </a:rPr>
              <a:t>1) راجع </a:t>
            </a:r>
            <a:r>
              <a:rPr lang="ar-SY" b="1" spc="50" dirty="0" smtClean="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cs typeface="Traditional Arabic" pitchFamily="2" charset="-78"/>
              </a:rPr>
              <a:t>نفسك فلعلك تكون أخطأت الأسلوب المناسب للنصيحة أو واحدة من النقاط التي مرّ ذكرها في الخطبة الماضية </a:t>
            </a:r>
            <a:r>
              <a:rPr lang="ar-SY" b="1" spc="50" dirty="0" smtClean="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cs typeface="Traditional Arabic" pitchFamily="2" charset="-78"/>
              </a:rPr>
              <a:t>.</a:t>
            </a:r>
          </a:p>
          <a:p>
            <a:pPr>
              <a:buNone/>
            </a:pPr>
            <a:r>
              <a:rPr lang="ar-SY" b="1" spc="50" dirty="0" smtClean="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cs typeface="Traditional Arabic" pitchFamily="2" charset="-78"/>
              </a:rPr>
              <a:t> 2) إذا لم تكن أخطأت فاعلم بأنك قمت بواجبك وأُجرت على نصحك ، سواء قَبِلَ المنصوح أم لم يقبل</a:t>
            </a:r>
            <a:r>
              <a:rPr lang="ar-SY" b="1" spc="50" dirty="0" smtClean="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cs typeface="Traditional Arabic" pitchFamily="2" charset="-78"/>
              </a:rPr>
              <a:t>.</a:t>
            </a:r>
          </a:p>
          <a:p>
            <a:pPr>
              <a:buNone/>
            </a:pPr>
            <a:r>
              <a:rPr lang="ar-SY" b="1" spc="50" dirty="0" smtClean="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cs typeface="Traditional Arabic" pitchFamily="2" charset="-78"/>
              </a:rPr>
              <a:t>3) اعلم أن أفضل الناصحين قُوبِلوا بمثل ما قُوبِلتَ </a:t>
            </a:r>
            <a:r>
              <a:rPr lang="ar-SY" b="1" spc="50" dirty="0" err="1" smtClean="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cs typeface="Traditional Arabic" pitchFamily="2" charset="-78"/>
              </a:rPr>
              <a:t>به</a:t>
            </a:r>
            <a:r>
              <a:rPr lang="ar-SY" b="1" spc="50" dirty="0" smtClean="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cs typeface="Traditional Arabic" pitchFamily="2" charset="-78"/>
              </a:rPr>
              <a:t> أو أشدّ .</a:t>
            </a:r>
          </a:p>
          <a:p>
            <a:pPr>
              <a:buNone/>
            </a:pPr>
            <a:endParaRPr lang="en-US" b="1" spc="50" dirty="0" smtClean="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cs typeface="Traditional Arabic" pitchFamily="2" charset="-78"/>
            </a:endParaRPr>
          </a:p>
          <a:p>
            <a:pPr>
              <a:buNone/>
            </a:pPr>
            <a:endParaRPr lang="en-US" b="1" spc="50" dirty="0" smtClean="0">
              <a:ln w="11430"/>
              <a:solidFill>
                <a:schemeClr val="accent2">
                  <a:lumMod val="75000"/>
                </a:schemeClr>
              </a:solidFill>
              <a:effectLst>
                <a:outerShdw blurRad="76200" dist="50800" dir="5400000" algn="tl" rotWithShape="0">
                  <a:srgbClr val="000000">
                    <a:alpha val="65000"/>
                  </a:srgbClr>
                </a:outerShdw>
              </a:effectLst>
              <a:latin typeface="Traditional Arabic" pitchFamily="2" charset="-78"/>
              <a:cs typeface="Traditional Arabic" pitchFamily="2" charset="-78"/>
            </a:endParaRPr>
          </a:p>
          <a:p>
            <a:pPr>
              <a:buNone/>
            </a:pPr>
            <a:endParaRPr lang="en-US" dirty="0"/>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3000" fill="hold"/>
                                        <p:tgtEl>
                                          <p:spTgt spid="2"/>
                                        </p:tgtEl>
                                        <p:attrNameLst>
                                          <p:attrName>ppt_w</p:attrName>
                                        </p:attrNameLst>
                                      </p:cBhvr>
                                      <p:tavLst>
                                        <p:tav tm="0">
                                          <p:val>
                                            <p:fltVal val="0"/>
                                          </p:val>
                                        </p:tav>
                                        <p:tav tm="100000">
                                          <p:val>
                                            <p:strVal val="#ppt_w"/>
                                          </p:val>
                                        </p:tav>
                                      </p:tavLst>
                                    </p:anim>
                                    <p:anim calcmode="lin" valueType="num">
                                      <p:cBhvr>
                                        <p:cTn id="8" dur="3000" fill="hold"/>
                                        <p:tgtEl>
                                          <p:spTgt spid="2"/>
                                        </p:tgtEl>
                                        <p:attrNameLst>
                                          <p:attrName>ppt_h</p:attrName>
                                        </p:attrNameLst>
                                      </p:cBhvr>
                                      <p:tavLst>
                                        <p:tav tm="0">
                                          <p:val>
                                            <p:fltVal val="0"/>
                                          </p:val>
                                        </p:tav>
                                        <p:tav tm="100000">
                                          <p:val>
                                            <p:strVal val="#ppt_h"/>
                                          </p:val>
                                        </p:tav>
                                      </p:tavLst>
                                    </p:anim>
                                    <p:anim calcmode="lin" valueType="num">
                                      <p:cBhvr>
                                        <p:cTn id="9" dur="3000" fill="hold"/>
                                        <p:tgtEl>
                                          <p:spTgt spid="2"/>
                                        </p:tgtEl>
                                        <p:attrNameLst>
                                          <p:attrName>ppt_x</p:attrName>
                                        </p:attrNameLst>
                                      </p:cBhvr>
                                      <p:tavLst>
                                        <p:tav tm="0" fmla="#ppt_x+(cos(-2*pi*(1-$))*-#ppt_x-sin(-2*pi*(1-$))*(1-#ppt_y))*(1-$)">
                                          <p:val>
                                            <p:fltVal val="0"/>
                                          </p:val>
                                        </p:tav>
                                        <p:tav tm="100000">
                                          <p:val>
                                            <p:fltVal val="1"/>
                                          </p:val>
                                        </p:tav>
                                      </p:tavLst>
                                    </p:anim>
                                    <p:anim calcmode="lin" valueType="num">
                                      <p:cBhvr>
                                        <p:cTn id="10" dur="3000" fill="hold"/>
                                        <p:tgtEl>
                                          <p:spTgt spid="2"/>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grpId="0" nodeType="with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3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3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5" dur="3000" fill="hold"/>
                                        <p:tgtEl>
                                          <p:spTgt spid="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6" dur="3000" fill="hold"/>
                                        <p:tgtEl>
                                          <p:spTgt spid="3">
                                            <p:txEl>
                                              <p:pRg st="0" end="0"/>
                                            </p:txEl>
                                          </p:spTgt>
                                        </p:tgtEl>
                                        <p:attrNameLst>
                                          <p:attrName>ppt_y</p:attrName>
                                        </p:attrNameLst>
                                      </p:cBhvr>
                                      <p:tavLst>
                                        <p:tav tm="0" fmla="#ppt_y+(sin(-2*pi*(1-$))*-#ppt_x+cos(-2*pi*(1-$))*(1-#ppt_y))*(1-$)">
                                          <p:val>
                                            <p:fltVal val="0"/>
                                          </p:val>
                                        </p:tav>
                                        <p:tav tm="100000">
                                          <p:val>
                                            <p:fltVal val="1"/>
                                          </p:val>
                                        </p:tav>
                                      </p:tavLst>
                                    </p:anim>
                                  </p:childTnLst>
                                </p:cTn>
                              </p:par>
                              <p:par>
                                <p:cTn id="17" presetID="15" presetClass="entr" presetSubtype="0" fill="hold" grpId="0"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3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3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1" dur="3000" fill="hold"/>
                                        <p:tgtEl>
                                          <p:spTgt spid="3">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22" dur="3000" fill="hold"/>
                                        <p:tgtEl>
                                          <p:spTgt spid="3">
                                            <p:txEl>
                                              <p:pRg st="1" end="1"/>
                                            </p:txEl>
                                          </p:spTgt>
                                        </p:tgtEl>
                                        <p:attrNameLst>
                                          <p:attrName>ppt_y</p:attrName>
                                        </p:attrNameLst>
                                      </p:cBhvr>
                                      <p:tavLst>
                                        <p:tav tm="0" fmla="#ppt_y+(sin(-2*pi*(1-$))*-#ppt_x+cos(-2*pi*(1-$))*(1-#ppt_y))*(1-$)">
                                          <p:val>
                                            <p:fltVal val="0"/>
                                          </p:val>
                                        </p:tav>
                                        <p:tav tm="100000">
                                          <p:val>
                                            <p:fltVal val="1"/>
                                          </p:val>
                                        </p:tav>
                                      </p:tavLst>
                                    </p:anim>
                                  </p:childTnLst>
                                </p:cTn>
                              </p:par>
                              <p:par>
                                <p:cTn id="23" presetID="15" presetClass="entr" presetSubtype="0" fill="hold" grpId="0" nodeType="with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 calcmode="lin" valueType="num">
                                      <p:cBhvr>
                                        <p:cTn id="25" dur="3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26" dur="3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27" dur="3000" fill="hold"/>
                                        <p:tgtEl>
                                          <p:spTgt spid="4">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28" dur="3000" fill="hold"/>
                                        <p:tgtEl>
                                          <p:spTgt spid="4">
                                            <p:txEl>
                                              <p:pRg st="0" end="0"/>
                                            </p:txEl>
                                          </p:spTgt>
                                        </p:tgtEl>
                                        <p:attrNameLst>
                                          <p:attrName>ppt_y</p:attrName>
                                        </p:attrNameLst>
                                      </p:cBhvr>
                                      <p:tavLst>
                                        <p:tav tm="0" fmla="#ppt_y+(sin(-2*pi*(1-$))*-#ppt_x+cos(-2*pi*(1-$))*(1-#ppt_y))*(1-$)">
                                          <p:val>
                                            <p:fltVal val="0"/>
                                          </p:val>
                                        </p:tav>
                                        <p:tav tm="100000">
                                          <p:val>
                                            <p:fltVal val="1"/>
                                          </p:val>
                                        </p:tav>
                                      </p:tavLst>
                                    </p:anim>
                                  </p:childTnLst>
                                </p:cTn>
                              </p:par>
                              <p:par>
                                <p:cTn id="29" presetID="15" presetClass="entr" presetSubtype="0" fill="hold" grpId="0" nodeType="withEffect">
                                  <p:stCondLst>
                                    <p:cond delay="0"/>
                                  </p:stCondLst>
                                  <p:childTnLst>
                                    <p:set>
                                      <p:cBhvr>
                                        <p:cTn id="30" dur="1" fill="hold">
                                          <p:stCondLst>
                                            <p:cond delay="0"/>
                                          </p:stCondLst>
                                        </p:cTn>
                                        <p:tgtEl>
                                          <p:spTgt spid="4">
                                            <p:txEl>
                                              <p:pRg st="1" end="1"/>
                                            </p:txEl>
                                          </p:spTgt>
                                        </p:tgtEl>
                                        <p:attrNameLst>
                                          <p:attrName>style.visibility</p:attrName>
                                        </p:attrNameLst>
                                      </p:cBhvr>
                                      <p:to>
                                        <p:strVal val="visible"/>
                                      </p:to>
                                    </p:set>
                                    <p:anim calcmode="lin" valueType="num">
                                      <p:cBhvr>
                                        <p:cTn id="31" dur="3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32" dur="3000" fill="hold"/>
                                        <p:tgtEl>
                                          <p:spTgt spid="4">
                                            <p:txEl>
                                              <p:pRg st="1" end="1"/>
                                            </p:txEl>
                                          </p:spTgt>
                                        </p:tgtEl>
                                        <p:attrNameLst>
                                          <p:attrName>ppt_h</p:attrName>
                                        </p:attrNameLst>
                                      </p:cBhvr>
                                      <p:tavLst>
                                        <p:tav tm="0">
                                          <p:val>
                                            <p:fltVal val="0"/>
                                          </p:val>
                                        </p:tav>
                                        <p:tav tm="100000">
                                          <p:val>
                                            <p:strVal val="#ppt_h"/>
                                          </p:val>
                                        </p:tav>
                                      </p:tavLst>
                                    </p:anim>
                                    <p:anim calcmode="lin" valueType="num">
                                      <p:cBhvr>
                                        <p:cTn id="33" dur="3000" fill="hold"/>
                                        <p:tgtEl>
                                          <p:spTgt spid="4">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34" dur="3000" fill="hold"/>
                                        <p:tgtEl>
                                          <p:spTgt spid="4">
                                            <p:txEl>
                                              <p:pRg st="1" end="1"/>
                                            </p:txEl>
                                          </p:spTgt>
                                        </p:tgtEl>
                                        <p:attrNameLst>
                                          <p:attrName>ppt_y</p:attrName>
                                        </p:attrNameLst>
                                      </p:cBhvr>
                                      <p:tavLst>
                                        <p:tav tm="0" fmla="#ppt_y+(sin(-2*pi*(1-$))*-#ppt_x+cos(-2*pi*(1-$))*(1-#ppt_y))*(1-$)">
                                          <p:val>
                                            <p:fltVal val="0"/>
                                          </p:val>
                                        </p:tav>
                                        <p:tav tm="100000">
                                          <p:val>
                                            <p:fltVal val="1"/>
                                          </p:val>
                                        </p:tav>
                                      </p:tavLst>
                                    </p:anim>
                                  </p:childTnLst>
                                </p:cTn>
                              </p:par>
                              <p:par>
                                <p:cTn id="35" presetID="15" presetClass="entr" presetSubtype="0" fill="hold" grpId="0" nodeType="withEffect">
                                  <p:stCondLst>
                                    <p:cond delay="0"/>
                                  </p:stCondLst>
                                  <p:childTnLst>
                                    <p:set>
                                      <p:cBhvr>
                                        <p:cTn id="36" dur="1" fill="hold">
                                          <p:stCondLst>
                                            <p:cond delay="0"/>
                                          </p:stCondLst>
                                        </p:cTn>
                                        <p:tgtEl>
                                          <p:spTgt spid="4">
                                            <p:txEl>
                                              <p:pRg st="2" end="2"/>
                                            </p:txEl>
                                          </p:spTgt>
                                        </p:tgtEl>
                                        <p:attrNameLst>
                                          <p:attrName>style.visibility</p:attrName>
                                        </p:attrNameLst>
                                      </p:cBhvr>
                                      <p:to>
                                        <p:strVal val="visible"/>
                                      </p:to>
                                    </p:set>
                                    <p:anim calcmode="lin" valueType="num">
                                      <p:cBhvr>
                                        <p:cTn id="37" dur="3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38" dur="3000" fill="hold"/>
                                        <p:tgtEl>
                                          <p:spTgt spid="4">
                                            <p:txEl>
                                              <p:pRg st="2" end="2"/>
                                            </p:txEl>
                                          </p:spTgt>
                                        </p:tgtEl>
                                        <p:attrNameLst>
                                          <p:attrName>ppt_h</p:attrName>
                                        </p:attrNameLst>
                                      </p:cBhvr>
                                      <p:tavLst>
                                        <p:tav tm="0">
                                          <p:val>
                                            <p:fltVal val="0"/>
                                          </p:val>
                                        </p:tav>
                                        <p:tav tm="100000">
                                          <p:val>
                                            <p:strVal val="#ppt_h"/>
                                          </p:val>
                                        </p:tav>
                                      </p:tavLst>
                                    </p:anim>
                                    <p:anim calcmode="lin" valueType="num">
                                      <p:cBhvr>
                                        <p:cTn id="39" dur="3000" fill="hold"/>
                                        <p:tgtEl>
                                          <p:spTgt spid="4">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40" dur="3000" fill="hold"/>
                                        <p:tgtEl>
                                          <p:spTgt spid="4">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Ocean</Template>
  <TotalTime>557</TotalTime>
  <Words>305</Words>
  <Application>Microsoft Office PowerPoint</Application>
  <PresentationFormat>عرض على الشاشة (3:4)‏</PresentationFormat>
  <Paragraphs>26</Paragraphs>
  <Slides>9</Slides>
  <Notes>0</Notes>
  <HiddenSlides>0</HiddenSlides>
  <MMClips>0</MMClips>
  <ScaleCrop>false</ScaleCrop>
  <HeadingPairs>
    <vt:vector size="4" baseType="variant">
      <vt:variant>
        <vt:lpstr>سمة</vt:lpstr>
      </vt:variant>
      <vt:variant>
        <vt:i4>3</vt:i4>
      </vt:variant>
      <vt:variant>
        <vt:lpstr>عناوين الشرائح</vt:lpstr>
      </vt:variant>
      <vt:variant>
        <vt:i4>9</vt:i4>
      </vt:variant>
    </vt:vector>
  </HeadingPairs>
  <TitlesOfParts>
    <vt:vector size="12" baseType="lpstr">
      <vt:lpstr>1_Ocean</vt:lpstr>
      <vt:lpstr>تدفق</vt:lpstr>
      <vt:lpstr>Edge</vt:lpstr>
      <vt:lpstr>    </vt:lpstr>
      <vt:lpstr>سلسلة رمضان 1431هـ</vt:lpstr>
      <vt:lpstr>عنوان الخطبة</vt:lpstr>
      <vt:lpstr>إذا نصحتَ امرءاً ولم يقبل ، فالحظ هذه الأمور:</vt:lpstr>
      <vt:lpstr>إذا نصحتَ امرءاً ولم يقبل ، فالحظ هذه الأمور:</vt:lpstr>
      <vt:lpstr>إذا نصحتَ امرءاً ولم يقبل ، فالحظ هذه الأمور:</vt:lpstr>
      <vt:lpstr>إذا نصحتَ امرءاً ولم يقبل ، فالحظ هذه الأمور:</vt:lpstr>
      <vt:lpstr>إذا نصحتَ امرءاً ولم يقبل ، فالحظ هذه الأمور:</vt:lpstr>
      <vt:lpstr>إذا نصحتَ امرءاً ولم يقبل ، فالحظ هذه الأمور:</vt:lpstr>
    </vt:vector>
  </TitlesOfParts>
  <Company>SSRC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عنوان الخطبة</dc:title>
  <dc:creator>USER</dc:creator>
  <cp:lastModifiedBy>wael mahmah</cp:lastModifiedBy>
  <cp:revision>173</cp:revision>
  <dcterms:created xsi:type="dcterms:W3CDTF">2008-01-26T18:59:58Z</dcterms:created>
  <dcterms:modified xsi:type="dcterms:W3CDTF">2010-09-03T08:15:25Z</dcterms:modified>
</cp:coreProperties>
</file>