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36" r:id="rId5"/>
    <p:sldId id="343" r:id="rId6"/>
    <p:sldId id="348" r:id="rId7"/>
    <p:sldId id="349" r:id="rId8"/>
    <p:sldId id="350" r:id="rId9"/>
    <p:sldId id="351" r:id="rId10"/>
    <p:sldId id="352" r:id="rId11"/>
    <p:sldId id="353" r:id="rId12"/>
    <p:sldId id="354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11/09/1431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82900" dirty="0" smtClean="0">
                <a:solidFill>
                  <a:schemeClr val="tx1"/>
                </a:solidFill>
                <a:cs typeface="Diwani Letter" pitchFamily="2" charset="-78"/>
              </a:rPr>
              <a:t>    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>
                <a:solidFill>
                  <a:schemeClr val="accent2">
                    <a:lumMod val="75000"/>
                  </a:schemeClr>
                </a:solidFill>
              </a:rPr>
              <a:t>ثانياً:</a:t>
            </a:r>
            <a:r>
              <a:rPr lang="ar-SY" sz="60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لم تكن هناك نصيحة؟ (مضارّ عدم التناصح)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5992"/>
            <a:ext cx="8186766" cy="3844933"/>
          </a:xfrm>
        </p:spPr>
        <p:txBody>
          <a:bodyPr/>
          <a:lstStyle/>
          <a:p>
            <a:pPr algn="ctr">
              <a:buNone/>
            </a:pPr>
            <a:r>
              <a:rPr lang="ar-SY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بترك التناصح تزداد الأنانية ويتفشى النفاق الاجتماعي</a:t>
            </a:r>
          </a:p>
          <a:p>
            <a:pPr algn="ctr">
              <a:buNone/>
            </a:pPr>
            <a:r>
              <a:rPr lang="ar-SY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2) بترك التناصح يتمادى المخطئون في غيّهم وانحرافهم ، الأمر الذي يؤدي إلى الفساد في المجتمع</a:t>
            </a:r>
          </a:p>
          <a:p>
            <a:pPr algn="ctr">
              <a:buNone/>
            </a:pPr>
            <a:r>
              <a:rPr lang="ar-SY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3) بترك التناصح يحلّ العقاب من حضرة الله تعالى</a:t>
            </a:r>
            <a:endParaRPr lang="en-US" sz="36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8000" b="1" cap="none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MCS Taybah S_U normal." pitchFamily="2" charset="-78"/>
              </a:rPr>
              <a:t>عنوان الخطبة</a:t>
            </a:r>
            <a:endParaRPr lang="ar-SY" sz="8000" b="1" cap="none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MCS Taybah S_U normal.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ماذا لو كان هناك نصيحة، وماذا لو لم تكن؟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4400" b="1" dirty="0" smtClean="0">
                <a:solidFill>
                  <a:schemeClr val="accent2">
                    <a:lumMod val="75000"/>
                  </a:schemeClr>
                </a:solidFill>
              </a:rPr>
              <a:t>أولاً:</a:t>
            </a:r>
            <a:r>
              <a:rPr lang="ar-SY" sz="4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كان هناك نصيحة؟ (فوائد النصيحة)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7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بالتناصح يرحمنا الله تعالى</a:t>
            </a:r>
            <a:endParaRPr lang="en-US" sz="72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4400" b="1" dirty="0" smtClean="0">
                <a:solidFill>
                  <a:schemeClr val="accent2">
                    <a:lumMod val="75000"/>
                  </a:schemeClr>
                </a:solidFill>
              </a:rPr>
              <a:t>أولاً:</a:t>
            </a:r>
            <a:r>
              <a:rPr lang="ar-SY" sz="4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كان هناك نصيحة؟ (فوائد النصيحة)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Y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بالتناصح يرحمنا الله تعالى</a:t>
            </a:r>
          </a:p>
          <a:p>
            <a:pPr algn="ctr">
              <a:buNone/>
            </a:pPr>
            <a:r>
              <a:rPr lang="ar-SY" sz="7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2) بالتناصح نحقق الفلاح والنجاح لأنفسنا ولأمتنا</a:t>
            </a:r>
            <a:endParaRPr lang="en-US" sz="72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4400" b="1" dirty="0" smtClean="0"/>
              <a:t>أولاً:</a:t>
            </a:r>
            <a:r>
              <a:rPr lang="ar-SY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كان هناك نصيحة؟ (فوائد النصيحة)</a:t>
            </a:r>
            <a:endParaRPr lang="en-US" sz="4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Y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بالتناصـــــــح يــــــــــــــــــرحمنا الله تـــــــــعـــــــــــــــــــــــــــــــــــــــالى</a:t>
            </a:r>
          </a:p>
          <a:p>
            <a:pPr algn="ctr">
              <a:buNone/>
            </a:pPr>
            <a:r>
              <a:rPr lang="ar-SY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2) بالتناصح نحقق الفلاح والنجاح لأنفسنا ولأمتنا</a:t>
            </a:r>
          </a:p>
          <a:p>
            <a:pPr algn="ctr">
              <a:buNone/>
            </a:pPr>
            <a:r>
              <a:rPr lang="ar-SY" sz="72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3) بالتناصح ننال الأجر العظيم والحســـــــــــنات المتواصلة</a:t>
            </a:r>
            <a:endParaRPr lang="en-US" sz="72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4400" b="1" dirty="0" smtClean="0"/>
              <a:t>أولاً:</a:t>
            </a:r>
            <a:r>
              <a:rPr lang="ar-SY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كان هناك نصيحة؟ (فوائد النصيحة)</a:t>
            </a:r>
            <a:endParaRPr lang="en-US" sz="4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30725"/>
          </a:xfrm>
        </p:spPr>
        <p:txBody>
          <a:bodyPr/>
          <a:lstStyle/>
          <a:p>
            <a:pPr algn="ctr">
              <a:buNone/>
            </a:pPr>
            <a:r>
              <a:rPr lang="ar-SY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بالتناصـــــــــــــــح يـرحمنا الله تعـالــى</a:t>
            </a:r>
          </a:p>
          <a:p>
            <a:pPr algn="ctr">
              <a:buNone/>
            </a:pPr>
            <a:r>
              <a:rPr lang="ar-SY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2) بالتناصح نحقق الفلاح والنجاح   </a:t>
            </a:r>
          </a:p>
          <a:p>
            <a:pPr algn="ctr">
              <a:buNone/>
            </a:pPr>
            <a:r>
              <a:rPr lang="ar-SY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    لأنفســــــــــــــــــــــنا ولأمــــــــــــــــــــــــــــــــــتنا</a:t>
            </a:r>
          </a:p>
          <a:p>
            <a:pPr algn="ctr">
              <a:buNone/>
            </a:pPr>
            <a:r>
              <a:rPr lang="ar-SY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3) بالتناصح ننـــــــــــال الأجر العظيم </a:t>
            </a:r>
          </a:p>
          <a:p>
            <a:pPr algn="ctr">
              <a:buNone/>
            </a:pPr>
            <a:r>
              <a:rPr lang="ar-SY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    والحســــــــــــــــــــــــــــــــنات المتواصلة</a:t>
            </a:r>
            <a:endParaRPr lang="en-US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>
                <a:solidFill>
                  <a:schemeClr val="accent2">
                    <a:lumMod val="75000"/>
                  </a:schemeClr>
                </a:solidFill>
              </a:rPr>
              <a:t>ثانياً:</a:t>
            </a:r>
            <a:r>
              <a:rPr lang="ar-SY" sz="60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لم تكن هناك نصيحة؟ (مضارّ عدم التناصح)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5992"/>
            <a:ext cx="8186766" cy="3844933"/>
          </a:xfrm>
        </p:spPr>
        <p:txBody>
          <a:bodyPr/>
          <a:lstStyle/>
          <a:p>
            <a:pPr algn="ctr">
              <a:buNone/>
            </a:pPr>
            <a:r>
              <a:rPr lang="ar-SY" sz="7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1) بترك التناصح تزداد الأنانية ويتفشى النفاق الاجتماعي</a:t>
            </a:r>
            <a:endParaRPr lang="en-US" sz="72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>
                <a:solidFill>
                  <a:schemeClr val="accent2">
                    <a:lumMod val="75000"/>
                  </a:schemeClr>
                </a:solidFill>
              </a:rPr>
              <a:t>ثانياً:</a:t>
            </a:r>
            <a:r>
              <a:rPr lang="ar-SY" sz="60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لم تكن هناك نصيحة؟ (مضارّ عدم التناصح)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5993"/>
            <a:ext cx="8186766" cy="364333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ar-SY" sz="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2) بترك التناصح يتمادى المخطئون في غيّهم وانحرافهم ، الأمر الذي يؤدي إلى الفساد في المجتمع</a:t>
            </a:r>
            <a:endParaRPr lang="en-US" sz="6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>
                <a:solidFill>
                  <a:schemeClr val="accent2">
                    <a:lumMod val="75000"/>
                  </a:schemeClr>
                </a:solidFill>
              </a:rPr>
              <a:t>ثانياً:</a:t>
            </a:r>
            <a:r>
              <a:rPr lang="ar-SY" sz="60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 ماذا لو لم تكن هناك نصيحة؟ (مضارّ عدم التناصح)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5992"/>
            <a:ext cx="8186766" cy="3844933"/>
          </a:xfrm>
        </p:spPr>
        <p:txBody>
          <a:bodyPr/>
          <a:lstStyle/>
          <a:p>
            <a:pPr algn="ctr">
              <a:buNone/>
            </a:pPr>
            <a:r>
              <a:rPr lang="ar-SY" sz="7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3) بترك التناصح يحلّ العقاب من حضرة الله تعالى</a:t>
            </a:r>
            <a:endParaRPr lang="en-US" sz="72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533</TotalTime>
  <Words>257</Words>
  <Application>Microsoft Office PowerPoint</Application>
  <PresentationFormat>عرض على الشاشة (3:4)‏</PresentationFormat>
  <Paragraphs>29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1_Ocean</vt:lpstr>
      <vt:lpstr>تدفق</vt:lpstr>
      <vt:lpstr>Edge</vt:lpstr>
      <vt:lpstr>    </vt:lpstr>
      <vt:lpstr>عنوان الخطبة</vt:lpstr>
      <vt:lpstr>أولاً: ماذا لو كان هناك نصيحة؟ (فوائد النصيحة)</vt:lpstr>
      <vt:lpstr>أولاً: ماذا لو كان هناك نصيحة؟ (فوائد النصيحة)</vt:lpstr>
      <vt:lpstr>أولاً: ماذا لو كان هناك نصيحة؟ (فوائد النصيحة)</vt:lpstr>
      <vt:lpstr>أولاً: ماذا لو كان هناك نصيحة؟ (فوائد النصيحة)</vt:lpstr>
      <vt:lpstr>ثانياً: ماذا لو لم تكن هناك نصيحة؟ (مضارّ عدم التناصح)</vt:lpstr>
      <vt:lpstr>ثانياً: ماذا لو لم تكن هناك نصيحة؟ (مضارّ عدم التناصح)</vt:lpstr>
      <vt:lpstr>ثانياً: ماذا لو لم تكن هناك نصيحة؟ (مضارّ عدم التناصح)</vt:lpstr>
      <vt:lpstr>ثانياً: ماذا لو لم تكن هناك نصيحة؟ (مضارّ عدم التناصح)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159</cp:revision>
  <dcterms:created xsi:type="dcterms:W3CDTF">2008-01-26T18:59:58Z</dcterms:created>
  <dcterms:modified xsi:type="dcterms:W3CDTF">2010-08-20T08:38:50Z</dcterms:modified>
</cp:coreProperties>
</file>