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61" r:id="rId3"/>
  </p:sldMasterIdLst>
  <p:sldIdLst>
    <p:sldId id="320" r:id="rId4"/>
    <p:sldId id="337" r:id="rId5"/>
    <p:sldId id="341" r:id="rId6"/>
    <p:sldId id="342" r:id="rId7"/>
    <p:sldId id="336" r:id="rId8"/>
    <p:sldId id="340" r:id="rId9"/>
    <p:sldId id="343" r:id="rId10"/>
    <p:sldId id="344" r:id="rId11"/>
    <p:sldId id="345" r:id="rId12"/>
    <p:sldId id="346" r:id="rId13"/>
    <p:sldId id="347" r:id="rId1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04/09/1431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82900" dirty="0" smtClean="0">
                <a:solidFill>
                  <a:schemeClr val="tx1"/>
                </a:solidFill>
                <a:cs typeface="Diwani Letter" pitchFamily="2" charset="-78"/>
              </a:rPr>
              <a:t>    </a:t>
            </a: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حكم النصيحة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Y" sz="5400" dirty="0" smtClean="0"/>
              <a:t>4) إذا علمت أنك بنصحك له تدعه يترك المنكر ليستبدل </a:t>
            </a:r>
            <a:r>
              <a:rPr lang="ar-SY" sz="5400" dirty="0" err="1" smtClean="0"/>
              <a:t>به</a:t>
            </a:r>
            <a:r>
              <a:rPr lang="ar-SY" sz="5400" dirty="0" smtClean="0"/>
              <a:t> منكر مساوياً له في الرتبة </a:t>
            </a:r>
          </a:p>
          <a:p>
            <a:pPr algn="ctr">
              <a:buNone/>
            </a:pPr>
            <a:r>
              <a:rPr lang="ar-SY" sz="6000" dirty="0" smtClean="0"/>
              <a:t>  </a:t>
            </a:r>
            <a:r>
              <a:rPr lang="ar-SY" sz="6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النصيحة مباحة</a:t>
            </a:r>
            <a:endParaRPr lang="en-US" sz="6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6572264" y="4357694"/>
            <a:ext cx="1549912" cy="6989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170008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هدف السلسة :</a:t>
            </a:r>
          </a:p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أن يتحول كلٌ منا إلى مبلغ عن الله أوامره ، وإلى دال على الخير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358246" cy="250033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رمضان 1431هـ</a:t>
            </a:r>
            <a:b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</a:br>
            <a:r>
              <a:rPr lang="ar-SY" sz="8800" u="sng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(الدين النصيحة)</a:t>
            </a:r>
            <a:endParaRPr lang="ar-SY" sz="7200" u="sng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3429000"/>
            <a:ext cx="9144000" cy="452693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Y" sz="115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الأولى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73759"/>
          </a:xfrm>
        </p:spPr>
        <p:txBody>
          <a:bodyPr/>
          <a:lstStyle/>
          <a:p>
            <a:pPr algn="ctr">
              <a:buNone/>
            </a:pPr>
            <a:r>
              <a:rPr lang="ar-SY" sz="5400" b="1" dirty="0" smtClean="0"/>
              <a:t>عَنْ تَمِيمٍ الدَّارِيِّ رضي الله عنه قال : قال رسول الله </a:t>
            </a:r>
            <a:r>
              <a:rPr lang="ar-SY" sz="6000" dirty="0" smtClean="0">
                <a:sym typeface="AGA Arabesque"/>
              </a:rPr>
              <a:t> : </a:t>
            </a:r>
          </a:p>
          <a:p>
            <a:pPr algn="ctr">
              <a:buNone/>
            </a:pPr>
            <a:r>
              <a:rPr lang="ar-SY" sz="5400" b="1" dirty="0" smtClean="0"/>
              <a:t>(( الدِّينُ النَّصِيحَةُ قُلْنَا لِمَنْ؟</a:t>
            </a:r>
          </a:p>
          <a:p>
            <a:pPr algn="ctr">
              <a:buNone/>
            </a:pPr>
            <a:r>
              <a:rPr lang="ar-SY" sz="5400" b="1" dirty="0" smtClean="0"/>
              <a:t> قَالَ لِلَّهِ وَلِكِتَابِهِ وَلِرَسُولِهِ وَلِأَئِمَّةِ الْمُسْلِمِينَ وَعَامَّتِهِمْ ))</a:t>
            </a:r>
          </a:p>
          <a:p>
            <a:pPr algn="ctr">
              <a:buNone/>
            </a:pPr>
            <a:r>
              <a:rPr lang="ar-SY" sz="3600" b="1" dirty="0" smtClean="0"/>
              <a:t>البخاري ومسلم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170008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هدف السلسة :</a:t>
            </a:r>
          </a:p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أن يتحول كلٌ منا إلى مبلغ عن الله أوامره ، وإلى دال على الخير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38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38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تعريف النصيحة وحكمها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حكم النصيحة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Y" sz="6000" b="1" dirty="0" smtClean="0"/>
              <a:t>النصيحة واجبة على العموم ، لكن قد تصير حراماً في بعض الأحيان ومباحة في أخرى ، </a:t>
            </a:r>
            <a:r>
              <a:rPr lang="ar-SY" sz="6000" b="1" u="sng" dirty="0" smtClean="0"/>
              <a:t>وإليك البيان :</a:t>
            </a:r>
            <a:endParaRPr lang="en-US" sz="6000" b="1" u="sng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حكم النصيحة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Y" sz="6000" dirty="0" smtClean="0"/>
              <a:t>1) إذا </a:t>
            </a:r>
            <a:r>
              <a:rPr lang="ar-SY" sz="6000" dirty="0" smtClean="0"/>
              <a:t>علمت أنك بنصحك للمرء تدعه </a:t>
            </a:r>
            <a:r>
              <a:rPr lang="ar-SY" sz="6000" b="1" u="sng" dirty="0" smtClean="0"/>
              <a:t>يترك </a:t>
            </a:r>
            <a:r>
              <a:rPr lang="ar-SY" sz="6000" b="1" u="sng" dirty="0" smtClean="0"/>
              <a:t>المنكر </a:t>
            </a:r>
            <a:r>
              <a:rPr lang="ar-SY" sz="6000" dirty="0" smtClean="0"/>
              <a:t>الذي يعمله وينتقل إلى معروف </a:t>
            </a:r>
            <a:r>
              <a:rPr lang="ar-SY" sz="6000" dirty="0" smtClean="0"/>
              <a:t>وخير</a:t>
            </a:r>
          </a:p>
          <a:p>
            <a:pPr algn="ctr">
              <a:buNone/>
            </a:pPr>
            <a:r>
              <a:rPr lang="ar-SY" sz="6000" dirty="0" smtClean="0"/>
              <a:t>  </a:t>
            </a:r>
            <a:r>
              <a:rPr lang="ar-SY" sz="6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النصيحة </a:t>
            </a:r>
            <a:r>
              <a:rPr lang="ar-SY" sz="6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واجبة </a:t>
            </a:r>
            <a:endParaRPr lang="en-US" sz="6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6429388" y="4786322"/>
            <a:ext cx="1549912" cy="6989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حكم النصيحة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Y" sz="6000" dirty="0" smtClean="0"/>
              <a:t>2) إذا علمت أنك بنصحك للمرء تجعله </a:t>
            </a:r>
            <a:r>
              <a:rPr lang="ar-SY" sz="5400" b="1" u="sng" dirty="0" smtClean="0"/>
              <a:t>يترك المنكر إلى منكر أقل منه</a:t>
            </a:r>
            <a:endParaRPr lang="ar-SY" sz="6000" dirty="0" smtClean="0"/>
          </a:p>
          <a:p>
            <a:pPr algn="ctr">
              <a:buNone/>
            </a:pPr>
            <a:r>
              <a:rPr lang="ar-SY" sz="6000" dirty="0" smtClean="0"/>
              <a:t>  </a:t>
            </a:r>
            <a:r>
              <a:rPr lang="ar-SY" sz="6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النصيحة واجبة </a:t>
            </a:r>
            <a:endParaRPr lang="en-US" sz="6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6357950" y="4643446"/>
            <a:ext cx="1549912" cy="6989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000" b="1" dirty="0" smtClean="0"/>
              <a:t>حكم النصيحة</a:t>
            </a:r>
            <a:endParaRPr lang="en-US" sz="6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Y" sz="5400" dirty="0" smtClean="0"/>
              <a:t>3) إذا علمت أنك بنصحك له تدعوه إلى ألا يترك المنكر بل يرتكب ما هو أكبر منه </a:t>
            </a:r>
          </a:p>
          <a:p>
            <a:pPr algn="ctr">
              <a:buNone/>
            </a:pPr>
            <a:r>
              <a:rPr lang="ar-SY" sz="6000" dirty="0" smtClean="0"/>
              <a:t>  </a:t>
            </a:r>
            <a:r>
              <a:rPr lang="ar-SY" sz="6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النصيحة محرّمة</a:t>
            </a:r>
            <a:endParaRPr lang="en-US" sz="6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6572264" y="4357694"/>
            <a:ext cx="1549912" cy="6989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511</TotalTime>
  <Words>182</Words>
  <Application>Microsoft Office PowerPoint</Application>
  <PresentationFormat>عرض على الشاشة (3:4)‏</PresentationFormat>
  <Paragraphs>28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11</vt:i4>
      </vt:variant>
    </vt:vector>
  </HeadingPairs>
  <TitlesOfParts>
    <vt:vector size="14" baseType="lpstr">
      <vt:lpstr>1_Ocean</vt:lpstr>
      <vt:lpstr>تدفق</vt:lpstr>
      <vt:lpstr>Edge</vt:lpstr>
      <vt:lpstr>    </vt:lpstr>
      <vt:lpstr>سلسلة رمضان 1431هـ (الدين النصيحة)</vt:lpstr>
      <vt:lpstr>الشريحة 3</vt:lpstr>
      <vt:lpstr>الشريحة 4</vt:lpstr>
      <vt:lpstr>عنوان الخطبة</vt:lpstr>
      <vt:lpstr>حكم النصيحة</vt:lpstr>
      <vt:lpstr>حكم النصيحة</vt:lpstr>
      <vt:lpstr>حكم النصيحة</vt:lpstr>
      <vt:lpstr>حكم النصيحة</vt:lpstr>
      <vt:lpstr>حكم النصيحة</vt:lpstr>
      <vt:lpstr>الشريحة 11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148</cp:revision>
  <dcterms:created xsi:type="dcterms:W3CDTF">2008-01-26T18:59:58Z</dcterms:created>
  <dcterms:modified xsi:type="dcterms:W3CDTF">2010-08-13T10:20:07Z</dcterms:modified>
</cp:coreProperties>
</file>