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21" r:id="rId5"/>
    <p:sldId id="322" r:id="rId6"/>
    <p:sldId id="332" r:id="rId7"/>
    <p:sldId id="333" r:id="rId8"/>
    <p:sldId id="334" r:id="rId9"/>
    <p:sldId id="335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ثلاثون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617000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هدف السلسة :</a:t>
            </a:r>
          </a:p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تحكّم شرع الله في متجرك ومعملك ومكتبك ومكان عملك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3438" y="1084241"/>
            <a:ext cx="4038600" cy="5773759"/>
          </a:xfrm>
        </p:spPr>
        <p:txBody>
          <a:bodyPr/>
          <a:lstStyle/>
          <a:p>
            <a:pPr>
              <a:buFontTx/>
              <a:buChar char="-"/>
            </a:pPr>
            <a:r>
              <a:rPr lang="ar-SY" dirty="0" smtClean="0"/>
              <a:t>لماذا هذه الســــــلســـــــــــــــلة</a:t>
            </a:r>
          </a:p>
          <a:p>
            <a:pPr>
              <a:buFontTx/>
              <a:buChar char="-"/>
            </a:pPr>
            <a:r>
              <a:rPr lang="ar-SY" dirty="0" smtClean="0"/>
              <a:t>دعوة الإســـــــــــلام إلى العمل</a:t>
            </a:r>
          </a:p>
          <a:p>
            <a:pPr>
              <a:buFontTx/>
              <a:buChar char="-"/>
            </a:pPr>
            <a:r>
              <a:rPr lang="ar-SY" dirty="0" smtClean="0"/>
              <a:t>متى يكون العمــــــــــــــل عبادة</a:t>
            </a:r>
          </a:p>
          <a:p>
            <a:pPr>
              <a:buFontTx/>
              <a:buChar char="-"/>
            </a:pPr>
            <a:r>
              <a:rPr lang="ar-SY" dirty="0" smtClean="0"/>
              <a:t>حكم الإسلام في المـــــــــــــــال</a:t>
            </a:r>
          </a:p>
          <a:p>
            <a:pPr>
              <a:buFontTx/>
              <a:buChar char="-"/>
            </a:pPr>
            <a:r>
              <a:rPr lang="ar-SY" dirty="0" smtClean="0"/>
              <a:t>أخلاقيات العمـــــــل (4 خطب)</a:t>
            </a:r>
          </a:p>
          <a:p>
            <a:pPr>
              <a:buFontTx/>
              <a:buChar char="-"/>
            </a:pPr>
            <a:r>
              <a:rPr lang="ar-SY" dirty="0" smtClean="0"/>
              <a:t>القرض وأحكامـــــه (4 خطب)</a:t>
            </a:r>
          </a:p>
          <a:p>
            <a:pPr>
              <a:buFontTx/>
              <a:buChar char="-"/>
            </a:pPr>
            <a:r>
              <a:rPr lang="ar-SY" dirty="0" smtClean="0"/>
              <a:t>أسباب سـعة الرزق (4 خطب)</a:t>
            </a:r>
          </a:p>
          <a:p>
            <a:pPr>
              <a:buFontTx/>
              <a:buChar char="-"/>
            </a:pPr>
            <a:r>
              <a:rPr lang="ar-SY" sz="2600" dirty="0" smtClean="0"/>
              <a:t>فقه المعاملات المالية (5 خطب )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6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14282" y="1071546"/>
            <a:ext cx="4357718" cy="5643602"/>
          </a:xfrm>
        </p:spPr>
        <p:txBody>
          <a:bodyPr/>
          <a:lstStyle/>
          <a:p>
            <a:pPr>
              <a:buFontTx/>
              <a:buChar char="-"/>
            </a:pPr>
            <a:r>
              <a:rPr lang="ar-SY" dirty="0" smtClean="0"/>
              <a:t>الــــــــــــــــــــــــــــــــــــــــرزّاق</a:t>
            </a:r>
            <a:endParaRPr lang="ar-SY" dirty="0" smtClean="0"/>
          </a:p>
          <a:p>
            <a:pPr>
              <a:buFontTx/>
              <a:buChar char="-"/>
            </a:pPr>
            <a:r>
              <a:rPr lang="ar-SY" dirty="0" smtClean="0"/>
              <a:t>التعلم </a:t>
            </a:r>
            <a:r>
              <a:rPr lang="ar-SY" dirty="0" smtClean="0"/>
              <a:t>مــــــــــــــــــــــــــدى </a:t>
            </a:r>
            <a:r>
              <a:rPr lang="ar-SY" dirty="0" smtClean="0"/>
              <a:t>الحياة</a:t>
            </a:r>
          </a:p>
          <a:p>
            <a:pPr>
              <a:buFontTx/>
              <a:buChar char="-"/>
            </a:pPr>
            <a:r>
              <a:rPr lang="ar-SY" dirty="0" smtClean="0"/>
              <a:t>البر والإحسان في مجال </a:t>
            </a:r>
            <a:r>
              <a:rPr lang="ar-SY" dirty="0" smtClean="0"/>
              <a:t>العمـــــل</a:t>
            </a:r>
          </a:p>
          <a:p>
            <a:pPr>
              <a:buFontTx/>
              <a:buChar char="-"/>
            </a:pPr>
            <a:r>
              <a:rPr lang="ar-SY" sz="2500" dirty="0" smtClean="0"/>
              <a:t>كيف تدعو إلى الإسلام وأنت في عملك</a:t>
            </a:r>
          </a:p>
          <a:p>
            <a:pPr>
              <a:buFontTx/>
              <a:buChar char="-"/>
            </a:pPr>
            <a:r>
              <a:rPr lang="ar-SY" dirty="0" smtClean="0"/>
              <a:t>كلـــــــــــــــــــــــــــمات للموظفين</a:t>
            </a:r>
          </a:p>
          <a:p>
            <a:pPr>
              <a:buFontTx/>
              <a:buChar char="-"/>
            </a:pPr>
            <a:r>
              <a:rPr lang="ar-SY" dirty="0" smtClean="0"/>
              <a:t>كلمـــــــــــــــــــــــات لمدير العمل</a:t>
            </a:r>
          </a:p>
          <a:p>
            <a:pPr>
              <a:buFontTx/>
              <a:buChar char="-"/>
            </a:pPr>
            <a:r>
              <a:rPr lang="ar-SY" dirty="0" smtClean="0"/>
              <a:t>كلمـــــــات لأصحاب المهن الحرة</a:t>
            </a:r>
          </a:p>
          <a:p>
            <a:pPr>
              <a:buFontTx/>
              <a:buChar char="-"/>
            </a:pPr>
            <a:r>
              <a:rPr lang="ar-SY" dirty="0" smtClean="0"/>
              <a:t>كلمــــــــــــــات للباحثين عن عمل</a:t>
            </a:r>
            <a:endParaRPr lang="en-US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96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الخطبة الثلاثون الخاتمة</a:t>
            </a:r>
            <a:endParaRPr lang="ar-SY" sz="96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النتيجة العملية </a:t>
            </a:r>
          </a:p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لسلسة أسواقنا التجارية</a:t>
            </a:r>
            <a:endParaRPr lang="ar-SY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617000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هدف السلسة :</a:t>
            </a:r>
          </a:p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تحكّم شرع الله في متجرك ومعملك ومكتبك ومكان عملك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النتيجة العملية لسلسة أسواقنا التجارية </a:t>
            </a:r>
            <a:endParaRPr lang="ar-SY" sz="6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428736"/>
            <a:ext cx="8358246" cy="464347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تتعلم أحكام الحلال والحرام في عملك ، حتى تفعل المأمورات وتجتنب المنهيات فتنال </a:t>
            </a:r>
            <a:r>
              <a:rPr lang="ar-SY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رضى</a:t>
            </a:r>
            <a:r>
              <a:rPr lang="ar-SY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 الله </a:t>
            </a:r>
            <a:r>
              <a:rPr lang="ar-SY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ورضى</a:t>
            </a:r>
            <a:r>
              <a:rPr lang="ar-SY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 الناس</a:t>
            </a:r>
            <a:endParaRPr lang="ar-SY" sz="6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398</TotalTime>
  <Words>133</Words>
  <Application>Microsoft Office PowerPoint</Application>
  <PresentationFormat>عرض على الشاشة (3:4)‏</PresentationFormat>
  <Paragraphs>28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1_Ocean</vt:lpstr>
      <vt:lpstr>تدفق</vt:lpstr>
      <vt:lpstr>Edge</vt:lpstr>
      <vt:lpstr>الشريحة 1</vt:lpstr>
      <vt:lpstr>سلسلة أسواقنا التجارية</vt:lpstr>
      <vt:lpstr>الشريحة 3</vt:lpstr>
      <vt:lpstr>الشريحة 4</vt:lpstr>
      <vt:lpstr>الخطبة الثلاثون الخاتمة</vt:lpstr>
      <vt:lpstr>الشريحة 6</vt:lpstr>
      <vt:lpstr>النتيجة العملية لسلسة أسواقنا التجارية 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132</cp:revision>
  <dcterms:created xsi:type="dcterms:W3CDTF">2008-01-26T18:59:58Z</dcterms:created>
  <dcterms:modified xsi:type="dcterms:W3CDTF">2010-07-30T07:40:14Z</dcterms:modified>
</cp:coreProperties>
</file>