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1" r:id="rId1"/>
    <p:sldMasterId id="2147483749" r:id="rId2"/>
    <p:sldMasterId id="2147483773" r:id="rId3"/>
  </p:sldMasterIdLst>
  <p:sldIdLst>
    <p:sldId id="320" r:id="rId4"/>
    <p:sldId id="322" r:id="rId5"/>
    <p:sldId id="336" r:id="rId6"/>
    <p:sldId id="337" r:id="rId7"/>
    <p:sldId id="339" r:id="rId8"/>
    <p:sldId id="338" r:id="rId9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28/07/1431</a:t>
            </a:fld>
            <a:endParaRPr lang="ar-SY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28/07/1431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28/07/1431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28/07/1431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28/07/1431</a:t>
            </a:fld>
            <a:endParaRPr lang="ar-SY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28/07/1431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28/07/1431</a:t>
            </a:fld>
            <a:endParaRPr lang="ar-SY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28/07/1431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28/07/1431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28/07/1431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28/07/1431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B165382-CDA4-4CAA-83AB-0D29334B6FE8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-285784" y="-1357346"/>
            <a:ext cx="8929750" cy="4429156"/>
          </a:xfrm>
        </p:spPr>
        <p:txBody>
          <a:bodyPr>
            <a:noAutofit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505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1537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115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عنوان الخطبة</a:t>
            </a:r>
            <a:endParaRPr lang="ar-SY" sz="115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الشعور بالمسؤولية</a:t>
            </a:r>
            <a:endParaRPr lang="ar-SY" sz="9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الشعور بالمسؤولية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500174"/>
            <a:ext cx="8215341" cy="464345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4800" b="1" dirty="0" smtClean="0"/>
              <a:t>1) كلنا سنســــــــــــــــــــــــأل </a:t>
            </a:r>
            <a:r>
              <a:rPr lang="ar-SY" sz="4800" b="1" dirty="0" err="1" smtClean="0"/>
              <a:t>و</a:t>
            </a:r>
            <a:r>
              <a:rPr lang="ar-SY" sz="4800" b="1" dirty="0" smtClean="0"/>
              <a:t> نحاسب</a:t>
            </a:r>
          </a:p>
          <a:p>
            <a:pPr algn="ctr">
              <a:buNone/>
            </a:pPr>
            <a:r>
              <a:rPr lang="ar-SY" sz="4800" b="1" dirty="0" smtClean="0"/>
              <a:t>2) بعد الحساب جزاء في الدنيا والآخرة</a:t>
            </a:r>
          </a:p>
          <a:p>
            <a:pPr algn="ctr">
              <a:buNone/>
            </a:pPr>
            <a:r>
              <a:rPr lang="ar-SY" sz="4800" b="1" dirty="0" smtClean="0"/>
              <a:t>3) قد يكون الجزاء من جنـــــــس العمل</a:t>
            </a:r>
            <a:endParaRPr lang="en-US" sz="48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النماذج السلبية</a:t>
            </a:r>
            <a:endParaRPr lang="ar-SY" sz="7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500174"/>
            <a:ext cx="8215341" cy="464345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6600" b="1" u="sng" dirty="0" smtClean="0"/>
              <a:t>النموذج الأول</a:t>
            </a:r>
            <a:r>
              <a:rPr lang="ar-SY" sz="6600" b="1" dirty="0" smtClean="0"/>
              <a:t> </a:t>
            </a:r>
          </a:p>
          <a:p>
            <a:pPr algn="ctr">
              <a:buNone/>
            </a:pPr>
            <a:r>
              <a:rPr lang="ar-SY" sz="6600" b="1" dirty="0" smtClean="0"/>
              <a:t>نسيان الله عز وجل</a:t>
            </a:r>
            <a:endParaRPr lang="ar-SY" sz="6600" b="1" u="sng" dirty="0" smtClean="0"/>
          </a:p>
          <a:p>
            <a:pPr algn="ctr">
              <a:buNone/>
            </a:pPr>
            <a:r>
              <a:rPr lang="ar-SY" sz="6600" b="1" u="sng" dirty="0" smtClean="0"/>
              <a:t>النموذج الثاني</a:t>
            </a:r>
          </a:p>
          <a:p>
            <a:pPr algn="ctr">
              <a:buNone/>
            </a:pPr>
            <a:r>
              <a:rPr lang="ar-SY" sz="6600" b="1" dirty="0" smtClean="0"/>
              <a:t>القذف</a:t>
            </a:r>
            <a:endParaRPr lang="en-US" sz="66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النماذج الإيجابية</a:t>
            </a:r>
            <a:endParaRPr lang="ar-SY" sz="7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500174"/>
            <a:ext cx="8215341" cy="464345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4400" b="1" u="sng" dirty="0" smtClean="0"/>
              <a:t>النموذج الأول</a:t>
            </a:r>
            <a:r>
              <a:rPr lang="ar-SY" sz="4400" b="1" dirty="0" smtClean="0"/>
              <a:t> </a:t>
            </a:r>
          </a:p>
          <a:p>
            <a:pPr algn="ctr">
              <a:buNone/>
            </a:pPr>
            <a:r>
              <a:rPr lang="ar-SY" sz="4400" b="1" dirty="0" smtClean="0"/>
              <a:t>ذكر  الله عز وجل</a:t>
            </a:r>
          </a:p>
          <a:p>
            <a:pPr algn="ctr">
              <a:buNone/>
            </a:pPr>
            <a:r>
              <a:rPr lang="ar-SY" sz="4400" b="1" u="sng" dirty="0" smtClean="0"/>
              <a:t>النموذج الثاني</a:t>
            </a:r>
          </a:p>
          <a:p>
            <a:pPr algn="ctr">
              <a:buNone/>
            </a:pPr>
            <a:r>
              <a:rPr lang="ar-SY" sz="4400" b="1" dirty="0" smtClean="0"/>
              <a:t>الصدق</a:t>
            </a:r>
          </a:p>
          <a:p>
            <a:pPr algn="ctr">
              <a:buNone/>
            </a:pPr>
            <a:endParaRPr lang="en-US" sz="4400" b="1" u="sng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الشعور بالمسؤولية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500174"/>
            <a:ext cx="8215341" cy="464345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Y" sz="4800" b="1" dirty="0" smtClean="0"/>
              <a:t>1) كلنا سنسأل </a:t>
            </a:r>
            <a:r>
              <a:rPr lang="ar-SY" sz="4800" b="1" dirty="0" err="1" smtClean="0"/>
              <a:t>و</a:t>
            </a:r>
            <a:r>
              <a:rPr lang="ar-SY" sz="4800" b="1" dirty="0" smtClean="0"/>
              <a:t> نحاسب</a:t>
            </a:r>
          </a:p>
          <a:p>
            <a:pPr algn="ctr">
              <a:buNone/>
            </a:pPr>
            <a:r>
              <a:rPr lang="ar-SY" sz="4800" b="1" dirty="0" smtClean="0"/>
              <a:t>2) بعد الحساب جزاء في الدنيا والآخرة</a:t>
            </a:r>
          </a:p>
          <a:p>
            <a:pPr algn="ctr">
              <a:buNone/>
            </a:pPr>
            <a:r>
              <a:rPr lang="ar-SY" sz="4800" b="1" dirty="0" smtClean="0"/>
              <a:t>3) قد يكون الجزاء من جنس العمل</a:t>
            </a:r>
            <a:endParaRPr lang="en-US" sz="48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461</TotalTime>
  <Words>75</Words>
  <Application>Microsoft Office PowerPoint</Application>
  <PresentationFormat>عرض على الشاشة (3:4)‏</PresentationFormat>
  <Paragraphs>21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6</vt:i4>
      </vt:variant>
    </vt:vector>
  </HeadingPairs>
  <TitlesOfParts>
    <vt:vector size="9" baseType="lpstr">
      <vt:lpstr>1_Ocean</vt:lpstr>
      <vt:lpstr>تدفق</vt:lpstr>
      <vt:lpstr>Edge</vt:lpstr>
      <vt:lpstr>الشريحة 1</vt:lpstr>
      <vt:lpstr>عنوان الخطبة</vt:lpstr>
      <vt:lpstr>الشعور بالمسؤولية</vt:lpstr>
      <vt:lpstr>النماذج السلبية</vt:lpstr>
      <vt:lpstr>النماذج الإيجابية</vt:lpstr>
      <vt:lpstr>الشعور بالمسؤولية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158</cp:revision>
  <dcterms:created xsi:type="dcterms:W3CDTF">2008-01-26T18:59:58Z</dcterms:created>
  <dcterms:modified xsi:type="dcterms:W3CDTF">2010-07-09T10:18:50Z</dcterms:modified>
</cp:coreProperties>
</file>