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73" r:id="rId3"/>
  </p:sldMasterIdLst>
  <p:sldIdLst>
    <p:sldId id="320" r:id="rId4"/>
    <p:sldId id="321" r:id="rId5"/>
    <p:sldId id="322" r:id="rId6"/>
    <p:sldId id="336" r:id="rId7"/>
    <p:sldId id="337" r:id="rId8"/>
    <p:sldId id="338" r:id="rId9"/>
    <p:sldId id="339" r:id="rId1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14/07/1431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الثامنة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والعشرون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1537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كلماتٌ </a:t>
            </a:r>
            <a:r>
              <a:rPr lang="ar-SY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لأصحاب المهن الحرة</a:t>
            </a:r>
            <a:endParaRPr lang="ar-SY" sz="8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600" b="1" spc="5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كلماتٌ لأصحاب المهن الحرة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285860"/>
            <a:ext cx="8215341" cy="485776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8000" b="1" u="sng" dirty="0" smtClean="0">
                <a:solidFill>
                  <a:schemeClr val="accent6">
                    <a:lumMod val="75000"/>
                  </a:schemeClr>
                </a:solidFill>
              </a:rPr>
              <a:t>الكلمة الأولى:</a:t>
            </a:r>
          </a:p>
          <a:p>
            <a:pPr algn="ctr">
              <a:buNone/>
            </a:pPr>
            <a:r>
              <a:rPr lang="ar-SY" sz="7200" b="1" dirty="0" smtClean="0"/>
              <a:t>عامل الناس كما تحب أن يعاملوك وأحب للناس ما تحب لنفسك</a:t>
            </a:r>
            <a:endParaRPr lang="en-US" sz="66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865171"/>
          </a:xfrm>
        </p:spPr>
        <p:txBody>
          <a:bodyPr/>
          <a:lstStyle/>
          <a:p>
            <a:pPr algn="ctr"/>
            <a:r>
              <a:rPr lang="ar-SY" sz="5400" b="1" spc="5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كلماتٌ لأصحاب المهن الحرة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071546"/>
            <a:ext cx="8215341" cy="507207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5400" b="1" u="sng" dirty="0" smtClean="0">
                <a:solidFill>
                  <a:schemeClr val="accent6">
                    <a:lumMod val="75000"/>
                  </a:schemeClr>
                </a:solidFill>
              </a:rPr>
              <a:t>الكلمة </a:t>
            </a:r>
            <a:r>
              <a:rPr lang="ar-SY" sz="5400" b="1" u="sng" dirty="0" smtClean="0">
                <a:solidFill>
                  <a:schemeClr val="accent6">
                    <a:lumMod val="75000"/>
                  </a:schemeClr>
                </a:solidFill>
              </a:rPr>
              <a:t>الثانية:</a:t>
            </a:r>
            <a:endParaRPr lang="ar-SY" sz="5400" b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ar-SY" sz="6000" b="1" u="sng" dirty="0" smtClean="0"/>
              <a:t>اعلم أن الإتقان يأتي من ثلاث:</a:t>
            </a:r>
          </a:p>
          <a:p>
            <a:pPr algn="ctr">
              <a:buNone/>
            </a:pPr>
            <a:r>
              <a:rPr lang="ar-SY" sz="5400" b="1" dirty="0" smtClean="0"/>
              <a:t>1) جودة المواصفــــــات</a:t>
            </a:r>
          </a:p>
          <a:p>
            <a:pPr algn="ctr">
              <a:buNone/>
            </a:pPr>
            <a:r>
              <a:rPr lang="ar-SY" sz="5400" b="1" dirty="0" smtClean="0"/>
              <a:t>2) قــلـــة التــــكالـــــيـف</a:t>
            </a:r>
          </a:p>
          <a:p>
            <a:pPr algn="ctr">
              <a:buNone/>
            </a:pPr>
            <a:r>
              <a:rPr lang="ar-SY" sz="5400" b="1" dirty="0" smtClean="0"/>
              <a:t>3) الوفاء بموعد التسـليم</a:t>
            </a:r>
            <a:endParaRPr lang="en-US" sz="48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865171"/>
          </a:xfrm>
        </p:spPr>
        <p:txBody>
          <a:bodyPr/>
          <a:lstStyle/>
          <a:p>
            <a:pPr algn="ctr"/>
            <a:r>
              <a:rPr lang="ar-SY" sz="5400" b="1" spc="5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كلماتٌ لأصحاب المهن الحرة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071546"/>
            <a:ext cx="8215341" cy="507207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5400" b="1" u="sng" dirty="0" smtClean="0">
                <a:solidFill>
                  <a:schemeClr val="accent6">
                    <a:lumMod val="75000"/>
                  </a:schemeClr>
                </a:solidFill>
              </a:rPr>
              <a:t>الكلمة </a:t>
            </a:r>
            <a:r>
              <a:rPr lang="ar-SY" sz="5400" b="1" u="sng" dirty="0" smtClean="0">
                <a:solidFill>
                  <a:schemeClr val="accent6">
                    <a:lumMod val="75000"/>
                  </a:schemeClr>
                </a:solidFill>
              </a:rPr>
              <a:t>الثالثة:</a:t>
            </a:r>
            <a:endParaRPr lang="ar-SY" sz="5400" b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ar-SY" sz="6600" b="1" dirty="0" smtClean="0"/>
              <a:t>اعمل لله أولاً ثم للناس ، واعلم بأن الله يرى عملك </a:t>
            </a:r>
          </a:p>
          <a:p>
            <a:pPr algn="ctr">
              <a:buNone/>
            </a:pPr>
            <a:r>
              <a:rPr lang="ar-SY" sz="4000" b="1" dirty="0" smtClean="0"/>
              <a:t> </a:t>
            </a:r>
            <a:r>
              <a:rPr lang="ar-SY" sz="4000" dirty="0" smtClean="0">
                <a:sym typeface="AGA Arabesque"/>
              </a:rPr>
              <a:t></a:t>
            </a:r>
            <a:r>
              <a:rPr lang="ar-SY" sz="4000" b="1" dirty="0" smtClean="0"/>
              <a:t>وَقُلِ </a:t>
            </a:r>
            <a:r>
              <a:rPr lang="ar-SY" sz="4000" b="1" dirty="0" smtClean="0"/>
              <a:t>اعْمَلُواْ فَسَيَرَى اللّهُ عَمَلَكُمْ وَرَسُولُهُ وَالْمُؤْمِنُونَ وَسَتُرَدُّونَ إِلَى عَالِمِ الْغَيْبِ وَالشَّهَادَةِ فَيُنَبِّئُكُم بِمَا كُنتُمْ تَعْمَلُونَ </a:t>
            </a:r>
            <a:r>
              <a:rPr lang="ar-SY" sz="4000" dirty="0" smtClean="0">
                <a:sym typeface="AGA Arabesque"/>
              </a:rPr>
              <a:t></a:t>
            </a:r>
            <a:r>
              <a:rPr lang="ar-SY" sz="4000" b="1" dirty="0" smtClean="0">
                <a:sym typeface="AGA Arabesque"/>
              </a:rPr>
              <a:t> </a:t>
            </a:r>
            <a:r>
              <a:rPr lang="ar-SY" sz="2800" b="1" dirty="0" smtClean="0"/>
              <a:t>التوبة105</a:t>
            </a:r>
            <a:endParaRPr lang="en-US" sz="4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903" cy="650857"/>
          </a:xfrm>
        </p:spPr>
        <p:txBody>
          <a:bodyPr/>
          <a:lstStyle/>
          <a:p>
            <a:pPr algn="ctr"/>
            <a:r>
              <a:rPr lang="ar-SY" sz="4400" b="1" spc="5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كلماتٌ لأصحاب المهن الحرة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857232"/>
            <a:ext cx="8786875" cy="521495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3200" b="1" u="sng" dirty="0" smtClean="0">
                <a:solidFill>
                  <a:schemeClr val="accent6">
                    <a:lumMod val="75000"/>
                  </a:schemeClr>
                </a:solidFill>
              </a:rPr>
              <a:t>الكلمة الأولى:</a:t>
            </a:r>
          </a:p>
          <a:p>
            <a:pPr algn="ctr">
              <a:buNone/>
            </a:pPr>
            <a:r>
              <a:rPr lang="ar-SY" sz="3200" b="1" dirty="0" smtClean="0"/>
              <a:t>عامل الناس كما تحب أن يعاملوك وأحب للناس ما تحب لنفسك</a:t>
            </a:r>
          </a:p>
          <a:p>
            <a:pPr algn="ctr">
              <a:buNone/>
            </a:pPr>
            <a:r>
              <a:rPr lang="ar-SY" sz="3200" b="1" u="sng" dirty="0" smtClean="0">
                <a:solidFill>
                  <a:schemeClr val="accent6">
                    <a:lumMod val="75000"/>
                  </a:schemeClr>
                </a:solidFill>
              </a:rPr>
              <a:t>الكلمة الثانية:</a:t>
            </a:r>
          </a:p>
          <a:p>
            <a:pPr algn="ctr">
              <a:buNone/>
            </a:pPr>
            <a:r>
              <a:rPr lang="ar-SY" sz="3200" b="1" u="sng" dirty="0" smtClean="0"/>
              <a:t>اعلم أن الإتقان يأتي من ثلاث:</a:t>
            </a:r>
          </a:p>
          <a:p>
            <a:pPr algn="ctr">
              <a:buNone/>
            </a:pPr>
            <a:r>
              <a:rPr lang="ar-SY" sz="3200" b="1" dirty="0" smtClean="0"/>
              <a:t>1) جودة المواصفــــــات</a:t>
            </a:r>
          </a:p>
          <a:p>
            <a:pPr algn="ctr">
              <a:buNone/>
            </a:pPr>
            <a:r>
              <a:rPr lang="ar-SY" sz="3200" b="1" dirty="0" smtClean="0"/>
              <a:t>2) قــلـــة التــــكالـــــيـف</a:t>
            </a:r>
          </a:p>
          <a:p>
            <a:pPr algn="ctr">
              <a:buNone/>
            </a:pPr>
            <a:r>
              <a:rPr lang="ar-SY" sz="3200" b="1" dirty="0" smtClean="0"/>
              <a:t>3) الوفاء بموعد </a:t>
            </a:r>
            <a:r>
              <a:rPr lang="ar-SY" sz="3200" b="1" dirty="0" smtClean="0"/>
              <a:t>التسـليم</a:t>
            </a:r>
            <a:endParaRPr lang="ar-SY" sz="3200" b="1" dirty="0" smtClean="0"/>
          </a:p>
          <a:p>
            <a:pPr algn="ctr">
              <a:buNone/>
            </a:pPr>
            <a:r>
              <a:rPr lang="ar-SY" sz="3200" b="1" u="sng" dirty="0" smtClean="0">
                <a:solidFill>
                  <a:schemeClr val="accent6">
                    <a:lumMod val="75000"/>
                  </a:schemeClr>
                </a:solidFill>
              </a:rPr>
              <a:t>الكلمة الثالثة:</a:t>
            </a:r>
          </a:p>
          <a:p>
            <a:pPr algn="ctr">
              <a:buNone/>
            </a:pPr>
            <a:r>
              <a:rPr lang="ar-SY" sz="3200" b="1" dirty="0" smtClean="0"/>
              <a:t>اعمل لله أولاً ثم للناس ، واعلم بأن الله يرى عملك </a:t>
            </a:r>
          </a:p>
          <a:p>
            <a:pPr algn="ctr">
              <a:buNone/>
            </a:pPr>
            <a:endParaRPr lang="en-US" sz="32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411</TotalTime>
  <Words>151</Words>
  <Application>Microsoft Office PowerPoint</Application>
  <PresentationFormat>عرض على الشاشة (3:4)‏</PresentationFormat>
  <Paragraphs>28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7</vt:i4>
      </vt:variant>
    </vt:vector>
  </HeadingPairs>
  <TitlesOfParts>
    <vt:vector size="10" baseType="lpstr">
      <vt:lpstr>1_Ocean</vt:lpstr>
      <vt:lpstr>تدفق</vt:lpstr>
      <vt:lpstr>Edge</vt:lpstr>
      <vt:lpstr>الشريحة 1</vt:lpstr>
      <vt:lpstr>سلسلة أسواقنا التجارية</vt:lpstr>
      <vt:lpstr>عنوان الخطبة</vt:lpstr>
      <vt:lpstr>كلماتٌ لأصحاب المهن الحرة</vt:lpstr>
      <vt:lpstr>كلماتٌ لأصحاب المهن الحرة</vt:lpstr>
      <vt:lpstr>كلماتٌ لأصحاب المهن الحرة</vt:lpstr>
      <vt:lpstr>كلماتٌ لأصحاب المهن الحرة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145</cp:revision>
  <dcterms:created xsi:type="dcterms:W3CDTF">2008-01-26T18:59:58Z</dcterms:created>
  <dcterms:modified xsi:type="dcterms:W3CDTF">2010-06-25T08:52:23Z</dcterms:modified>
</cp:coreProperties>
</file>