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73" r:id="rId3"/>
  </p:sldMasterIdLst>
  <p:sldIdLst>
    <p:sldId id="320" r:id="rId4"/>
    <p:sldId id="321" r:id="rId5"/>
    <p:sldId id="322" r:id="rId6"/>
    <p:sldId id="336" r:id="rId7"/>
    <p:sldId id="337" r:id="rId8"/>
    <p:sldId id="338" r:id="rId9"/>
    <p:sldId id="339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07/07/1431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السابعة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كلماتٌ </a:t>
            </a:r>
            <a:r>
              <a:rPr lang="ar-SY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لمدير العمل وصاحبه</a:t>
            </a:r>
            <a:endParaRPr lang="ar-SY" sz="8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>
                <a:solidFill>
                  <a:schemeClr val="tx1"/>
                </a:solidFill>
              </a:rPr>
              <a:t>ثلاث كلمات لمدير العمل </a:t>
            </a:r>
            <a:r>
              <a:rPr lang="ar-SY" sz="5400" b="1" dirty="0" smtClean="0">
                <a:solidFill>
                  <a:schemeClr val="tx1"/>
                </a:solidFill>
              </a:rPr>
              <a:t>وصاحبه: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8000" b="1" dirty="0" smtClean="0"/>
              <a:t>الكلمة الأولى:</a:t>
            </a:r>
          </a:p>
          <a:p>
            <a:pPr algn="ctr">
              <a:buNone/>
            </a:pPr>
            <a:r>
              <a:rPr lang="ar-SY" sz="8800" b="1" dirty="0" smtClean="0"/>
              <a:t>عامل الأجير كما تعامل أخاك أو ابنك أو أباك</a:t>
            </a:r>
            <a:endParaRPr lang="en-US" sz="8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>
                <a:solidFill>
                  <a:schemeClr val="tx1"/>
                </a:solidFill>
              </a:rPr>
              <a:t>ثلاث كلمات لمدير العمل </a:t>
            </a:r>
            <a:r>
              <a:rPr lang="ar-SY" sz="5400" b="1" dirty="0" smtClean="0">
                <a:solidFill>
                  <a:schemeClr val="tx1"/>
                </a:solidFill>
              </a:rPr>
              <a:t>وصاحبه: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8000" b="1" dirty="0" smtClean="0"/>
              <a:t>الكلمة الثانية:</a:t>
            </a:r>
          </a:p>
          <a:p>
            <a:pPr algn="ctr">
              <a:buNone/>
            </a:pPr>
            <a:r>
              <a:rPr lang="ar-SY" sz="8800" b="1" dirty="0" smtClean="0"/>
              <a:t>احذر أن تظلم من </a:t>
            </a:r>
            <a:r>
              <a:rPr lang="ar-SY" sz="8800" b="1" dirty="0" err="1" smtClean="0"/>
              <a:t>لك</a:t>
            </a:r>
            <a:r>
              <a:rPr lang="ar-SY" sz="8800" b="1" dirty="0" smtClean="0"/>
              <a:t> سلطان عليه</a:t>
            </a:r>
            <a:endParaRPr lang="en-US" sz="8000" b="1" dirty="0" smtClean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>
                <a:solidFill>
                  <a:schemeClr val="tx1"/>
                </a:solidFill>
              </a:rPr>
              <a:t>ثلاث كلمات لمدير العمل </a:t>
            </a:r>
            <a:r>
              <a:rPr lang="ar-SY" sz="5400" b="1" dirty="0" smtClean="0">
                <a:solidFill>
                  <a:schemeClr val="tx1"/>
                </a:solidFill>
              </a:rPr>
              <a:t>وصاحبه: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6600" b="1" dirty="0" smtClean="0"/>
              <a:t>الكلمة الثالثة:</a:t>
            </a:r>
          </a:p>
          <a:p>
            <a:pPr algn="ctr">
              <a:buNone/>
            </a:pPr>
            <a:r>
              <a:rPr lang="ar-SY" sz="7200" b="1" dirty="0" smtClean="0"/>
              <a:t>اعلم أنك قدوة لموظفيك : إن استقمت استقاموا وإن مِلتَ مالوا</a:t>
            </a:r>
            <a:endParaRPr lang="en-US" sz="6600" b="1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>
                <a:solidFill>
                  <a:schemeClr val="tx1"/>
                </a:solidFill>
              </a:rPr>
              <a:t>ثلاث كلمات لمدير العمل </a:t>
            </a:r>
            <a:r>
              <a:rPr lang="ar-SY" sz="5400" b="1" dirty="0" smtClean="0">
                <a:solidFill>
                  <a:schemeClr val="tx1"/>
                </a:solidFill>
              </a:rPr>
              <a:t>وصاحبه: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4000" b="1" u="sng" dirty="0" smtClean="0"/>
              <a:t>الكلمة الأولى:</a:t>
            </a:r>
          </a:p>
          <a:p>
            <a:pPr algn="ctr">
              <a:buNone/>
            </a:pPr>
            <a:r>
              <a:rPr lang="ar-SY" sz="4000" b="1" dirty="0" smtClean="0"/>
              <a:t>عامل الأجير كما تعامل أخاك أو ابنك أو أباك</a:t>
            </a:r>
          </a:p>
          <a:p>
            <a:pPr algn="ctr">
              <a:buNone/>
            </a:pPr>
            <a:r>
              <a:rPr lang="ar-SY" sz="4000" b="1" u="sng" dirty="0" smtClean="0"/>
              <a:t>الكلمة الثانية:</a:t>
            </a:r>
          </a:p>
          <a:p>
            <a:pPr algn="ctr">
              <a:buNone/>
            </a:pPr>
            <a:r>
              <a:rPr lang="ar-SY" sz="4000" b="1" dirty="0" smtClean="0"/>
              <a:t>احذر أن تظلم من </a:t>
            </a:r>
            <a:r>
              <a:rPr lang="ar-SY" sz="4000" b="1" dirty="0" err="1" smtClean="0"/>
              <a:t>لك</a:t>
            </a:r>
            <a:r>
              <a:rPr lang="ar-SY" sz="4000" b="1" dirty="0" smtClean="0"/>
              <a:t> </a:t>
            </a:r>
            <a:r>
              <a:rPr lang="ar-SY" sz="4000" b="1" dirty="0" smtClean="0"/>
              <a:t>ســـــــــــــــــلطان عليه</a:t>
            </a:r>
          </a:p>
          <a:p>
            <a:pPr algn="ctr">
              <a:buNone/>
            </a:pPr>
            <a:r>
              <a:rPr lang="ar-SY" sz="4000" b="1" u="sng" dirty="0" smtClean="0"/>
              <a:t>الكلمة الثالثة:</a:t>
            </a:r>
          </a:p>
          <a:p>
            <a:pPr algn="ctr">
              <a:buNone/>
            </a:pPr>
            <a:r>
              <a:rPr lang="ar-SY" sz="4000" b="1" dirty="0" smtClean="0"/>
              <a:t>اعلم أنك قدوة لموظفيك : إن استقمت استقاموا وإن مِلتَ مالوا</a:t>
            </a: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396</TotalTime>
  <Words>109</Words>
  <Application>Microsoft Office PowerPoint</Application>
  <PresentationFormat>عرض على الشاشة (3:4)‏</PresentationFormat>
  <Paragraphs>21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1_Ocean</vt:lpstr>
      <vt:lpstr>تدفق</vt:lpstr>
      <vt:lpstr>Edge</vt:lpstr>
      <vt:lpstr>الشريحة 1</vt:lpstr>
      <vt:lpstr>سلسلة أسواقنا التجارية</vt:lpstr>
      <vt:lpstr>عنوان الخطبة</vt:lpstr>
      <vt:lpstr>ثلاث كلمات لمدير العمل وصاحبه:</vt:lpstr>
      <vt:lpstr>ثلاث كلمات لمدير العمل وصاحبه:</vt:lpstr>
      <vt:lpstr>ثلاث كلمات لمدير العمل وصاحبه:</vt:lpstr>
      <vt:lpstr>ثلاث كلمات لمدير العمل وصاحبه: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138</cp:revision>
  <dcterms:created xsi:type="dcterms:W3CDTF">2008-01-26T18:59:58Z</dcterms:created>
  <dcterms:modified xsi:type="dcterms:W3CDTF">2010-06-18T08:16:40Z</dcterms:modified>
</cp:coreProperties>
</file>