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01" r:id="rId1"/>
    <p:sldMasterId id="2147483749" r:id="rId2"/>
  </p:sldMasterIdLst>
  <p:sldIdLst>
    <p:sldId id="320" r:id="rId3"/>
    <p:sldId id="321" r:id="rId4"/>
    <p:sldId id="322" r:id="rId5"/>
    <p:sldId id="332" r:id="rId6"/>
    <p:sldId id="333" r:id="rId7"/>
    <p:sldId id="334" r:id="rId8"/>
    <p:sldId id="335" r:id="rId9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70" d="100"/>
          <a:sy n="70" d="100"/>
        </p:scale>
        <p:origin x="-6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45ADA-0AC7-4F70-BB9E-65E85583B60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8B2D6-4E20-4C20-B11A-A0ADBCE85C1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6C6DA8-2C16-4C23-B504-D473B291881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29/06/1431</a:t>
            </a:fld>
            <a:endParaRPr lang="ar-SY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29/06/1431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29/06/1431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29/06/1431</a:t>
            </a:fld>
            <a:endParaRPr lang="ar-SY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29/06/1431</a:t>
            </a:fld>
            <a:endParaRPr lang="ar-SY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29/06/1431</a:t>
            </a:fld>
            <a:endParaRPr lang="ar-SY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29/06/1431</a:t>
            </a:fld>
            <a:endParaRPr lang="ar-SY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29/06/1431</a:t>
            </a:fld>
            <a:endParaRPr lang="ar-SY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35B63-D8B5-4957-93DA-52C1A707057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ذو زاوية واحدة مخدوشة ودائرية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مثلث قائم الزاوية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29/06/1431</a:t>
            </a:fld>
            <a:endParaRPr lang="ar-SY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10" name="شكل حر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شكل حر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29/06/1431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29/06/1431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6A5E8-EEE0-4728-A58B-CB79B7B366C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68170-87E0-4314-8D82-1A1C5065777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A5E911-5C55-4B02-B9DD-38C3BEF59A0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C89564-8FE8-4839-90EC-9B08781B180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F80271-79D5-4160-9521-B9DBFDBD78A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183CF7-211C-44E7-9385-ADA100168CE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ar-SA" noProof="0" smtClean="0"/>
              <a:t>انقر فوق الرمز لإضافة صورة</a:t>
            </a:r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7F786-5425-459C-BA4B-FD7EE950661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fld id="{BB165382-CDA4-4CAA-83AB-0D29334B6FE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ransition spd="slow">
    <p:strips/>
  </p:transition>
  <p:txStyles>
    <p:titleStyle>
      <a:lvl1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5pPr>
      <a:lvl6pPr marL="4572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6pPr>
      <a:lvl7pPr marL="9144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7pPr>
      <a:lvl8pPr marL="13716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8pPr>
      <a:lvl9pPr marL="18288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BB165382-CDA4-4CAA-83AB-0D29334B6FE8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مجموعة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شكل حر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شكل حر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GB" sz="82900" dirty="0" smtClean="0">
              <a:solidFill>
                <a:schemeClr val="tx1"/>
              </a:solidFill>
              <a:cs typeface="Diwani Letter" pitchFamily="2" charset="-78"/>
            </a:endParaRPr>
          </a:p>
        </p:txBody>
      </p:sp>
      <p:sp>
        <p:nvSpPr>
          <p:cNvPr id="4" name="عنصر نائب للمحتوى 3"/>
          <p:cNvSpPr>
            <a:spLocks noGrp="1"/>
          </p:cNvSpPr>
          <p:nvPr>
            <p:ph idx="1"/>
          </p:nvPr>
        </p:nvSpPr>
        <p:spPr>
          <a:xfrm>
            <a:off x="-285784" y="-1357346"/>
            <a:ext cx="8929750" cy="4429156"/>
          </a:xfrm>
        </p:spPr>
        <p:txBody>
          <a:bodyPr>
            <a:noAutofit/>
          </a:bodyPr>
          <a:lstStyle/>
          <a:p>
            <a:pPr algn="ctr" eaLnBrk="1" hangingPunct="1">
              <a:buFont typeface="Wingdings 2" pitchFamily="18" charset="2"/>
              <a:buNone/>
            </a:pPr>
            <a:r>
              <a:rPr lang="en-US" sz="50500" dirty="0" smtClean="0">
                <a:solidFill>
                  <a:schemeClr val="tx2"/>
                </a:solidFill>
                <a:cs typeface="Times New Roman" pitchFamily="18" charset="0"/>
                <a:sym typeface="AGA Arabesque" pitchFamily="2" charset="2"/>
              </a:rPr>
              <a:t></a:t>
            </a:r>
            <a:endParaRPr lang="ar-SA" sz="60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596" y="928670"/>
            <a:ext cx="8358246" cy="114300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Y" sz="7200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cs typeface="Traditional Arabic" pitchFamily="2" charset="-78"/>
              </a:rPr>
              <a:t>سلسلة أسواقنا التجارية</a:t>
            </a:r>
            <a:endParaRPr lang="ar-SY" sz="7200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raditional Arabic" pitchFamily="2" charset="-78"/>
              <a:cs typeface="Traditional Arabic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2714620"/>
            <a:ext cx="9144000" cy="4526934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buNone/>
            </a:pPr>
            <a:r>
              <a:rPr lang="ar-SY" sz="8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الخطبة </a:t>
            </a:r>
            <a:r>
              <a:rPr lang="ar-SY" sz="8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السادسة </a:t>
            </a:r>
            <a:r>
              <a:rPr lang="ar-SY" sz="8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والعشرون</a:t>
            </a: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15370" cy="114300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Y" sz="11500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cs typeface="Traditional Arabic" pitchFamily="2" charset="-78"/>
              </a:rPr>
              <a:t>عنوان الخطبة</a:t>
            </a:r>
            <a:endParaRPr lang="ar-SY" sz="11500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raditional Arabic" pitchFamily="2" charset="-78"/>
              <a:cs typeface="Traditional Arabic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2714620"/>
            <a:ext cx="9144000" cy="4526934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buNone/>
            </a:pPr>
            <a:r>
              <a:rPr lang="ar-SY" sz="115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كلماتٌ للمُوظَفين</a:t>
            </a:r>
            <a:endParaRPr lang="ar-SY" sz="115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raditional Arabic" pitchFamily="2" charset="-78"/>
              <a:ea typeface="+mj-ea"/>
              <a:cs typeface="Traditional Arabic" pitchFamily="2" charset="-78"/>
            </a:endParaRP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وان 4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38962"/>
          </a:xfrm>
        </p:spPr>
        <p:txBody>
          <a:bodyPr>
            <a:noAutofit/>
          </a:bodyPr>
          <a:lstStyle/>
          <a:p>
            <a:pPr algn="ctr"/>
            <a:r>
              <a:rPr lang="ar-SY" sz="66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كلمات للموظفين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14282" y="1935480"/>
            <a:ext cx="8715436" cy="438912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ar-SY" sz="6600" b="1" dirty="0" smtClean="0"/>
              <a:t>الكلمة الأولى:</a:t>
            </a:r>
          </a:p>
          <a:p>
            <a:pPr algn="ctr">
              <a:buNone/>
            </a:pPr>
            <a:endParaRPr lang="ar-SY" sz="2000" b="1" dirty="0" smtClean="0"/>
          </a:p>
          <a:p>
            <a:pPr algn="ctr">
              <a:buNone/>
            </a:pPr>
            <a:r>
              <a:rPr lang="ar-SY" sz="6600" b="1" dirty="0" smtClean="0"/>
              <a:t>راقب الله تعالى وأنت في عملك </a:t>
            </a:r>
            <a:endParaRPr lang="en-US" sz="6000" b="1" dirty="0" smtClean="0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وان 4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38962"/>
          </a:xfrm>
        </p:spPr>
        <p:txBody>
          <a:bodyPr>
            <a:noAutofit/>
          </a:bodyPr>
          <a:lstStyle/>
          <a:p>
            <a:pPr algn="ctr"/>
            <a:r>
              <a:rPr lang="ar-SY" sz="66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كلمات للموظفين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14282" y="1935480"/>
            <a:ext cx="8715436" cy="438912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ar-SY" sz="6600" b="1" dirty="0" smtClean="0"/>
              <a:t>الكلمة </a:t>
            </a:r>
            <a:r>
              <a:rPr lang="ar-SY" sz="6600" b="1" dirty="0" smtClean="0"/>
              <a:t>الثانية:</a:t>
            </a:r>
            <a:endParaRPr lang="ar-SY" sz="6600" b="1" dirty="0" smtClean="0"/>
          </a:p>
          <a:p>
            <a:pPr algn="ctr">
              <a:buNone/>
            </a:pPr>
            <a:endParaRPr lang="ar-SY" sz="2000" b="1" dirty="0" smtClean="0"/>
          </a:p>
          <a:p>
            <a:pPr algn="ctr">
              <a:buNone/>
            </a:pPr>
            <a:r>
              <a:rPr lang="ar-SY" sz="6600" b="1" dirty="0" smtClean="0"/>
              <a:t>اعمل لكسب رضا الله تعالى أولاً ،ومن ثم لكسب الرزق</a:t>
            </a:r>
            <a:endParaRPr lang="en-US" sz="6000" b="1" dirty="0" smtClean="0"/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وان 4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38962"/>
          </a:xfrm>
        </p:spPr>
        <p:txBody>
          <a:bodyPr>
            <a:noAutofit/>
          </a:bodyPr>
          <a:lstStyle/>
          <a:p>
            <a:pPr algn="ctr"/>
            <a:r>
              <a:rPr lang="ar-SY" sz="66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كلمات للموظفين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14282" y="1935480"/>
            <a:ext cx="8715436" cy="438912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ar-SY" sz="6600" b="1" dirty="0" smtClean="0"/>
              <a:t>الكلمة </a:t>
            </a:r>
            <a:r>
              <a:rPr lang="ar-SY" sz="6600" b="1" dirty="0" smtClean="0"/>
              <a:t>الثالثة:</a:t>
            </a:r>
            <a:endParaRPr lang="ar-SY" sz="6600" b="1" dirty="0" smtClean="0"/>
          </a:p>
          <a:p>
            <a:pPr algn="ctr">
              <a:buNone/>
            </a:pPr>
            <a:endParaRPr lang="ar-SY" sz="2000" b="1" dirty="0" smtClean="0"/>
          </a:p>
          <a:p>
            <a:pPr algn="ctr">
              <a:buNone/>
            </a:pPr>
            <a:r>
              <a:rPr lang="ar-SY" sz="6600" b="1" dirty="0" smtClean="0"/>
              <a:t>احذر أن تعصي الله وأنت في عملك لمصلحة </a:t>
            </a:r>
            <a:r>
              <a:rPr lang="ar-SY" sz="6600" b="1" dirty="0" err="1" smtClean="0"/>
              <a:t>لك</a:t>
            </a:r>
            <a:r>
              <a:rPr lang="ar-SY" sz="6600" b="1" dirty="0" smtClean="0"/>
              <a:t> أو لغيرك</a:t>
            </a:r>
            <a:endParaRPr lang="en-US" sz="6000" b="1" dirty="0" smtClean="0"/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وان 4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38962"/>
          </a:xfrm>
        </p:spPr>
        <p:txBody>
          <a:bodyPr>
            <a:noAutofit/>
          </a:bodyPr>
          <a:lstStyle/>
          <a:p>
            <a:pPr algn="ctr"/>
            <a:r>
              <a:rPr lang="ar-SY" sz="66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كلمات للموظفين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14282" y="1857364"/>
            <a:ext cx="8715436" cy="438912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ar-SY" sz="6600" b="1" dirty="0" smtClean="0"/>
              <a:t>الكلمة </a:t>
            </a:r>
            <a:r>
              <a:rPr lang="ar-SY" sz="6600" b="1" dirty="0" smtClean="0"/>
              <a:t>الرابعة:</a:t>
            </a:r>
            <a:endParaRPr lang="ar-SY" sz="6600" b="1" dirty="0" smtClean="0"/>
          </a:p>
          <a:p>
            <a:pPr algn="ctr">
              <a:buNone/>
            </a:pPr>
            <a:endParaRPr lang="ar-SY" sz="2000" b="1" dirty="0" smtClean="0"/>
          </a:p>
          <a:p>
            <a:pPr algn="ctr">
              <a:buNone/>
            </a:pPr>
            <a:r>
              <a:rPr lang="ar-SY" sz="6600" b="1" dirty="0" smtClean="0"/>
              <a:t>إن خير الموظفين القوي الأمين </a:t>
            </a:r>
          </a:p>
          <a:p>
            <a:pPr algn="ctr">
              <a:buNone/>
            </a:pPr>
            <a:r>
              <a:rPr lang="ar-SY" sz="6600" b="1" dirty="0" smtClean="0"/>
              <a:t>،فاجتهد ما استطعت أن تزيد من هاتين الصفتين</a:t>
            </a:r>
            <a:endParaRPr lang="en-US" sz="6000" b="1" dirty="0" smtClean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1_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389</TotalTime>
  <Words>73</Words>
  <Application>Microsoft Office PowerPoint</Application>
  <PresentationFormat>عرض على الشاشة (3:4)‏</PresentationFormat>
  <Paragraphs>22</Paragraphs>
  <Slides>7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2</vt:i4>
      </vt:variant>
      <vt:variant>
        <vt:lpstr>عناوين الشرائح</vt:lpstr>
      </vt:variant>
      <vt:variant>
        <vt:i4>7</vt:i4>
      </vt:variant>
    </vt:vector>
  </HeadingPairs>
  <TitlesOfParts>
    <vt:vector size="9" baseType="lpstr">
      <vt:lpstr>1_Ocean</vt:lpstr>
      <vt:lpstr>تدفق</vt:lpstr>
      <vt:lpstr>الشريحة 1</vt:lpstr>
      <vt:lpstr>سلسلة أسواقنا التجارية</vt:lpstr>
      <vt:lpstr>عنوان الخطبة</vt:lpstr>
      <vt:lpstr>كلمات للموظفين</vt:lpstr>
      <vt:lpstr>كلمات للموظفين</vt:lpstr>
      <vt:lpstr>كلمات للموظفين</vt:lpstr>
      <vt:lpstr>كلمات للموظفين</vt:lpstr>
    </vt:vector>
  </TitlesOfParts>
  <Company>SSRC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عنوان الخطبة</dc:title>
  <dc:creator>USER</dc:creator>
  <cp:lastModifiedBy>wael mahmah</cp:lastModifiedBy>
  <cp:revision>132</cp:revision>
  <dcterms:created xsi:type="dcterms:W3CDTF">2008-01-26T18:59:58Z</dcterms:created>
  <dcterms:modified xsi:type="dcterms:W3CDTF">2010-06-11T08:18:54Z</dcterms:modified>
</cp:coreProperties>
</file>