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1" r:id="rId1"/>
    <p:sldMasterId id="2147483749" r:id="rId2"/>
  </p:sldMasterIdLst>
  <p:sldIdLst>
    <p:sldId id="320" r:id="rId3"/>
    <p:sldId id="321" r:id="rId4"/>
    <p:sldId id="322" r:id="rId5"/>
    <p:sldId id="332" r:id="rId6"/>
    <p:sldId id="333" r:id="rId7"/>
    <p:sldId id="334" r:id="rId8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15/06/1431</a:t>
            </a:fld>
            <a:endParaRPr lang="ar-SY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15/06/1431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15/06/1431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15/06/1431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15/06/1431</a:t>
            </a:fld>
            <a:endParaRPr lang="ar-SY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15/06/1431</a:t>
            </a:fld>
            <a:endParaRPr lang="ar-SY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15/06/1431</a:t>
            </a:fld>
            <a:endParaRPr lang="ar-SY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15/06/1431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15/06/1431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15/06/1431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15/06/1431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 spd="slow">
    <p:strips/>
  </p:transition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BB165382-CDA4-4CAA-83AB-0D29334B6FE8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-285784" y="-1357346"/>
            <a:ext cx="8929750" cy="4429156"/>
          </a:xfrm>
        </p:spPr>
        <p:txBody>
          <a:bodyPr>
            <a:noAutofit/>
          </a:bodyPr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505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358246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72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سلسلة أسواقنا التجارية</a:t>
            </a:r>
            <a:endParaRPr lang="ar-SY" sz="72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714620"/>
            <a:ext cx="9144000" cy="452693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الخطبة </a:t>
            </a: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الخامسة </a:t>
            </a: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والعشرون</a:t>
            </a: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15370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115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عنوان الخطبة</a:t>
            </a:r>
            <a:endParaRPr lang="ar-SY" sz="115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714620"/>
            <a:ext cx="9144000" cy="452693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فقه المعاملات المالية </a:t>
            </a: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-5-</a:t>
            </a:r>
            <a:endParaRPr lang="ar-SY" sz="8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ea typeface="+mj-ea"/>
              <a:cs typeface="Traditional Arabic" pitchFamily="2" charset="-78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>
            <a:normAutofit/>
          </a:bodyPr>
          <a:lstStyle/>
          <a:p>
            <a:pPr algn="ctr"/>
            <a:r>
              <a:rPr lang="ar-SY" sz="4000" b="1" dirty="0" smtClean="0"/>
              <a:t>النتيجة العملية لخطبة فقه المعاملات المالية -1-:</a:t>
            </a:r>
            <a:endParaRPr lang="en-US" sz="40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643050"/>
            <a:ext cx="8215341" cy="485776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ar-SA" sz="4000" b="1" dirty="0" smtClean="0"/>
              <a:t>1-اقرأ كتاباً في فقه المعاملات المالية , </a:t>
            </a:r>
            <a:r>
              <a:rPr lang="ar-SA" sz="4000" b="1" dirty="0" err="1" smtClean="0"/>
              <a:t>و</a:t>
            </a:r>
            <a:r>
              <a:rPr lang="ar-SA" sz="4000" b="1" dirty="0" smtClean="0"/>
              <a:t> اعتن أكثر ما تعتني بالمبـــــــاحث المرتبطة بعمـلك .</a:t>
            </a:r>
            <a:endParaRPr lang="en-US" sz="4000" b="1" dirty="0" smtClean="0"/>
          </a:p>
          <a:p>
            <a:pPr>
              <a:buNone/>
            </a:pPr>
            <a:r>
              <a:rPr lang="ar-SA" sz="4000" b="1" dirty="0" smtClean="0"/>
              <a:t>2-التحق بدورة في فقه المعاملات المـالية , مــــــرة كــــــل ثـــــــلاث ســــــــــــنوات .</a:t>
            </a:r>
            <a:endParaRPr lang="en-US" sz="4000" b="1" dirty="0" smtClean="0"/>
          </a:p>
          <a:p>
            <a:pPr>
              <a:buNone/>
            </a:pPr>
            <a:r>
              <a:rPr lang="ar-SA" sz="4000" b="1" dirty="0" smtClean="0"/>
              <a:t>3- اتخذ لنفسك مرجعاً شرعياً في فقه المعاملات المالية , عالــما ثقة , ترجـع إليه عند الحاجة .</a:t>
            </a:r>
            <a:endParaRPr lang="en-US" sz="4000" b="1" dirty="0" smtClean="0"/>
          </a:p>
          <a:p>
            <a:pPr>
              <a:buNone/>
            </a:pPr>
            <a:endParaRPr lang="en-US" sz="3600" b="1" dirty="0" smtClean="0"/>
          </a:p>
          <a:p>
            <a:pPr>
              <a:buNone/>
            </a:pPr>
            <a:endParaRPr lang="en-US" sz="3600" b="1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Y" sz="7200" b="1" dirty="0" smtClean="0"/>
              <a:t>الكتاب </a:t>
            </a:r>
            <a:r>
              <a:rPr lang="ar-SY" sz="7200" b="1" dirty="0" smtClean="0"/>
              <a:t>الأول</a:t>
            </a:r>
            <a:endParaRPr lang="ar-SY" sz="7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ar-SY" sz="6600" b="1" dirty="0" smtClean="0"/>
              <a:t>المعاملات المالية المعاصرة</a:t>
            </a:r>
          </a:p>
          <a:p>
            <a:pPr algn="ctr">
              <a:buNone/>
            </a:pPr>
            <a:r>
              <a:rPr lang="ar-SY" sz="6600" b="1" dirty="0" smtClean="0"/>
              <a:t>تأليف : </a:t>
            </a:r>
            <a:r>
              <a:rPr lang="ar-SY" sz="6600" b="1" dirty="0" err="1" smtClean="0"/>
              <a:t>د</a:t>
            </a:r>
            <a:r>
              <a:rPr lang="ar-SY" sz="6600" b="1" dirty="0" smtClean="0"/>
              <a:t>. وهبة </a:t>
            </a:r>
            <a:r>
              <a:rPr lang="ar-SY" sz="6600" b="1" dirty="0" err="1" smtClean="0"/>
              <a:t>الزحيلي</a:t>
            </a:r>
            <a:endParaRPr lang="ar-SY" sz="6600" b="1" dirty="0"/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Y" sz="7200" b="1" dirty="0" smtClean="0"/>
              <a:t>الكتاب </a:t>
            </a:r>
            <a:r>
              <a:rPr lang="ar-SY" sz="7200" b="1" dirty="0" smtClean="0"/>
              <a:t>الثاني</a:t>
            </a:r>
            <a:endParaRPr lang="ar-SY" sz="7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ar-SY" sz="6000" b="1" dirty="0" smtClean="0"/>
              <a:t>فقه المعاملات المالية المقارن</a:t>
            </a:r>
          </a:p>
          <a:p>
            <a:pPr algn="ctr">
              <a:buNone/>
            </a:pPr>
            <a:r>
              <a:rPr lang="ar-SY" sz="6000" b="1" dirty="0" smtClean="0"/>
              <a:t>المؤلف : </a:t>
            </a:r>
            <a:r>
              <a:rPr lang="ar-SY" sz="6000" b="1" dirty="0" err="1" smtClean="0"/>
              <a:t>د</a:t>
            </a:r>
            <a:r>
              <a:rPr lang="ar-SY" sz="6000" b="1" dirty="0" smtClean="0"/>
              <a:t>. علاء الدين </a:t>
            </a:r>
            <a:r>
              <a:rPr lang="ar-SY" sz="6000" b="1" dirty="0" err="1" smtClean="0"/>
              <a:t>زعتري</a:t>
            </a:r>
            <a:endParaRPr lang="ar-SY" sz="6000" b="1" dirty="0"/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381</TotalTime>
  <Words>93</Words>
  <Application>Microsoft Office PowerPoint</Application>
  <PresentationFormat>عرض على الشاشة (3:4)‏</PresentationFormat>
  <Paragraphs>15</Paragraphs>
  <Slides>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2</vt:i4>
      </vt:variant>
      <vt:variant>
        <vt:lpstr>عناوين الشرائح</vt:lpstr>
      </vt:variant>
      <vt:variant>
        <vt:i4>6</vt:i4>
      </vt:variant>
    </vt:vector>
  </HeadingPairs>
  <TitlesOfParts>
    <vt:vector size="8" baseType="lpstr">
      <vt:lpstr>1_Ocean</vt:lpstr>
      <vt:lpstr>تدفق</vt:lpstr>
      <vt:lpstr>الشريحة 1</vt:lpstr>
      <vt:lpstr>سلسلة أسواقنا التجارية</vt:lpstr>
      <vt:lpstr>عنوان الخطبة</vt:lpstr>
      <vt:lpstr>النتيجة العملية لخطبة فقه المعاملات المالية -1-:</vt:lpstr>
      <vt:lpstr>الكتاب الأول</vt:lpstr>
      <vt:lpstr>الكتاب الثاني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الخطبة</dc:title>
  <dc:creator>USER</dc:creator>
  <cp:lastModifiedBy>wael mahmah</cp:lastModifiedBy>
  <cp:revision>126</cp:revision>
  <dcterms:created xsi:type="dcterms:W3CDTF">2008-01-26T18:59:58Z</dcterms:created>
  <dcterms:modified xsi:type="dcterms:W3CDTF">2010-05-28T08:19:51Z</dcterms:modified>
</cp:coreProperties>
</file>