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21" r:id="rId5"/>
    <p:sldId id="322" r:id="rId6"/>
    <p:sldId id="332" r:id="rId7"/>
    <p:sldId id="324" r:id="rId8"/>
    <p:sldId id="331" r:id="rId9"/>
    <p:sldId id="333" r:id="rId10"/>
    <p:sldId id="334" r:id="rId11"/>
    <p:sldId id="335" r:id="rId1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1" d="100"/>
          <a:sy n="51" d="100"/>
        </p:scale>
        <p:origin x="-50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01/06/1431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الثالثة 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فقه المعاملات المالية -3-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3600" b="1" dirty="0" smtClean="0"/>
              <a:t>النتيجة العملية لخطبة فقه المعاملات المالية -1-:</a:t>
            </a:r>
            <a:endParaRPr lang="en-US" sz="3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4000" b="1" dirty="0" smtClean="0"/>
              <a:t>1-اقرأ </a:t>
            </a:r>
            <a:r>
              <a:rPr lang="ar-SA" sz="4000" b="1" dirty="0" smtClean="0"/>
              <a:t>كتاباً </a:t>
            </a:r>
            <a:r>
              <a:rPr lang="ar-SA" sz="4000" b="1" dirty="0" smtClean="0"/>
              <a:t>في فقه المعاملات المالية , </a:t>
            </a:r>
            <a:r>
              <a:rPr lang="ar-SA" sz="4000" b="1" dirty="0" err="1" smtClean="0"/>
              <a:t>و</a:t>
            </a:r>
            <a:r>
              <a:rPr lang="ar-SA" sz="4000" b="1" dirty="0" smtClean="0"/>
              <a:t> اعتن أكثر ما تعتني بالمبـــــــاحث المرتبطة بعمـلك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2-التحق </a:t>
            </a:r>
            <a:r>
              <a:rPr lang="ar-SA" sz="4000" b="1" dirty="0" smtClean="0"/>
              <a:t>بدورة </a:t>
            </a:r>
            <a:r>
              <a:rPr lang="ar-SA" sz="4000" b="1" dirty="0" smtClean="0"/>
              <a:t>في فقه المعاملات المـالية , </a:t>
            </a:r>
            <a:r>
              <a:rPr lang="ar-SA" sz="4000" b="1" dirty="0" smtClean="0"/>
              <a:t>مــــــرة </a:t>
            </a:r>
            <a:r>
              <a:rPr lang="ar-SA" sz="4000" b="1" dirty="0" smtClean="0"/>
              <a:t>كــــــل ثـــــــلاث ســــــــــــنوات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3- اتخذ </a:t>
            </a:r>
            <a:r>
              <a:rPr lang="ar-SA" sz="4000" b="1" smtClean="0"/>
              <a:t>لنفسك </a:t>
            </a:r>
            <a:r>
              <a:rPr lang="ar-SA" sz="4000" b="1" smtClean="0"/>
              <a:t>مرجعاً شرعياً </a:t>
            </a:r>
            <a:r>
              <a:rPr lang="ar-SA" sz="4000" b="1" dirty="0" smtClean="0"/>
              <a:t>في فقه المعاملات المالية , عالــما ثقة , ترجـع إليه عند الحاجة .</a:t>
            </a:r>
            <a:endParaRPr lang="en-US" sz="4000" b="1" dirty="0" smtClean="0"/>
          </a:p>
          <a:p>
            <a:pPr>
              <a:buNone/>
            </a:pPr>
            <a:endParaRPr lang="en-US" sz="3600" b="1" dirty="0" smtClean="0"/>
          </a:p>
          <a:p>
            <a:pPr>
              <a:buNone/>
            </a:pPr>
            <a:endParaRPr lang="en-US" sz="3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تتحدث الخطبة الماضية عن 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القاعدة الأولى:</a:t>
            </a: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الأصل في الأشياء الإباحة حتى يدل الدليل على التحريم</a:t>
            </a:r>
            <a:endParaRPr lang="en-US" sz="5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تتحدث الخطبة الماضية عن 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القاعدة الثانية:</a:t>
            </a: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في الحلال ما يغني عن الحرام</a:t>
            </a:r>
            <a:endParaRPr lang="en-US" sz="5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تتحدث خطبة اليوم عن 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القاعدة الثالثة:</a:t>
            </a: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ما أدى إلى حرام فهو حرام</a:t>
            </a:r>
            <a:endParaRPr lang="en-US" sz="5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تتحدث خطبة اليوم عن 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القاعدة الرابعة:</a:t>
            </a: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النية الحسنة لا تبرر الحرام</a:t>
            </a:r>
            <a:endParaRPr lang="en-US" sz="5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000108"/>
            <a:ext cx="8215341" cy="5072079"/>
          </a:xfrm>
        </p:spPr>
        <p:txBody>
          <a:bodyPr/>
          <a:lstStyle/>
          <a:p>
            <a:pPr algn="ctr">
              <a:buNone/>
            </a:pPr>
            <a:r>
              <a:rPr lang="ar-SY" sz="3600" b="1" dirty="0" smtClean="0"/>
              <a:t>القاعدة الأولى: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الأصل في الأشياء الإباحة حتى يدل الدليل على التحريم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ar-SY" sz="3600" b="1" dirty="0" smtClean="0"/>
              <a:t>القاعدة الثانية: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في الحلال ما يغني عن الحرام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ar-SY" sz="3600" b="1" dirty="0" smtClean="0"/>
              <a:t>القاعدة الثالثة: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ما أدى إلى حرام فهو حرام</a:t>
            </a:r>
            <a:endParaRPr lang="ar-SY" sz="3600" b="1" dirty="0" smtClean="0"/>
          </a:p>
          <a:p>
            <a:pPr algn="ctr">
              <a:buFont typeface="Wingdings" pitchFamily="2" charset="2"/>
              <a:buNone/>
            </a:pPr>
            <a:r>
              <a:rPr lang="ar-SY" sz="3600" b="1" dirty="0" smtClean="0"/>
              <a:t>القاعدة الرابعة:</a:t>
            </a:r>
          </a:p>
          <a:p>
            <a:pPr algn="ctr">
              <a:buFont typeface="Wingdings" pitchFamily="2" charset="2"/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النية الحسنة لا تبرر الحرام</a:t>
            </a:r>
            <a:endParaRPr lang="en-US" sz="2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386</TotalTime>
  <Words>196</Words>
  <Application>Microsoft Office PowerPoint</Application>
  <PresentationFormat>عرض على الشاشة (3:4)‏</PresentationFormat>
  <Paragraphs>30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9</vt:i4>
      </vt:variant>
    </vt:vector>
  </HeadingPairs>
  <TitlesOfParts>
    <vt:vector size="12" baseType="lpstr">
      <vt:lpstr>1_Ocean</vt:lpstr>
      <vt:lpstr>تدفق</vt:lpstr>
      <vt:lpstr>Edge</vt:lpstr>
      <vt:lpstr>الشريحة 1</vt:lpstr>
      <vt:lpstr>سلسلة أسواقنا التجارية</vt:lpstr>
      <vt:lpstr>عنوان الخطبة</vt:lpstr>
      <vt:lpstr>النتيجة العملية لخطبة فقه المعاملات المالية -1-:</vt:lpstr>
      <vt:lpstr>تتحدث الخطبة الماضية عن بعض القواعد في فقه المعاملات المالية:</vt:lpstr>
      <vt:lpstr>تتحدث الخطبة الماضية عن بعض القواعد في فقه المعاملات المالية:</vt:lpstr>
      <vt:lpstr>تتحدث خطبة اليوم عن بعض القواعد في فقه المعاملات المالية:</vt:lpstr>
      <vt:lpstr>تتحدث خطبة اليوم عن بعض القواعد في فقه المعاملات المالية:</vt:lpstr>
      <vt:lpstr>بعض القواعد في فقه المعاملات المالية: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الحكيم</cp:lastModifiedBy>
  <cp:revision>128</cp:revision>
  <dcterms:created xsi:type="dcterms:W3CDTF">2008-01-26T18:59:58Z</dcterms:created>
  <dcterms:modified xsi:type="dcterms:W3CDTF">2010-05-14T09:49:54Z</dcterms:modified>
</cp:coreProperties>
</file>