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61" r:id="rId3"/>
  </p:sldMasterIdLst>
  <p:sldIdLst>
    <p:sldId id="320" r:id="rId4"/>
    <p:sldId id="321" r:id="rId5"/>
    <p:sldId id="322" r:id="rId6"/>
    <p:sldId id="332" r:id="rId7"/>
    <p:sldId id="324" r:id="rId8"/>
    <p:sldId id="331" r:id="rId9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12/06/1431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الثانية والعشرون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1537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فقه المعاملات المالية -2-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3600" b="1" dirty="0" smtClean="0"/>
              <a:t>النتيجة العملية لخطبة فقه المعاملات المالية -1-:</a:t>
            </a:r>
            <a:endParaRPr lang="en-US" sz="36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285860"/>
            <a:ext cx="8215341" cy="485776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4000" b="1" dirty="0" smtClean="0"/>
              <a:t>1-اقرأ كتاباً في فقه المعاملات المالية , </a:t>
            </a:r>
            <a:r>
              <a:rPr lang="ar-SA" sz="4000" b="1" dirty="0" err="1" smtClean="0"/>
              <a:t>و</a:t>
            </a:r>
            <a:r>
              <a:rPr lang="ar-SA" sz="4000" b="1" dirty="0" smtClean="0"/>
              <a:t> اعتن أكثر ما تعتني بالمبـــــــاحث المرتبطة بعمـلك .</a:t>
            </a:r>
            <a:endParaRPr lang="en-US" sz="4000" b="1" dirty="0" smtClean="0"/>
          </a:p>
          <a:p>
            <a:pPr>
              <a:buNone/>
            </a:pPr>
            <a:r>
              <a:rPr lang="ar-SA" sz="4000" b="1" dirty="0" smtClean="0"/>
              <a:t>2-التحق بدورة في فقه المعاملات المـالية , مــــــرة كــــــل ثـــــــلاث ســــــــــــنوات .</a:t>
            </a:r>
            <a:endParaRPr lang="en-US" sz="4000" b="1" dirty="0" smtClean="0"/>
          </a:p>
          <a:p>
            <a:pPr>
              <a:buNone/>
            </a:pPr>
            <a:r>
              <a:rPr lang="ar-SA" sz="4000" b="1" dirty="0" smtClean="0"/>
              <a:t>3- اتخذ </a:t>
            </a:r>
            <a:r>
              <a:rPr lang="ar-SA" sz="4000" b="1" smtClean="0"/>
              <a:t>لنفسك مرجعاً شرعياً </a:t>
            </a:r>
            <a:r>
              <a:rPr lang="ar-SA" sz="4000" b="1" dirty="0" smtClean="0"/>
              <a:t>في فقه المعاملات المالية , عالــما ثقة , ترجـع إليه عند الحاجة .</a:t>
            </a:r>
            <a:endParaRPr lang="en-US" sz="4000" b="1" dirty="0" smtClean="0"/>
          </a:p>
          <a:p>
            <a:pPr>
              <a:buNone/>
            </a:pPr>
            <a:endParaRPr lang="en-US" sz="3600" b="1" dirty="0" smtClean="0"/>
          </a:p>
          <a:p>
            <a:pPr>
              <a:buNone/>
            </a:pPr>
            <a:endParaRPr lang="en-US" sz="36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تتحدث خطبة اليوم عن بعض القواعد في فقه المعاملات المالية: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/>
              <a:t>القاعدة الأولى:</a:t>
            </a:r>
          </a:p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/>
                </a:solidFill>
              </a:rPr>
              <a:t>الأصل في الأشياء الإباحة حتى يدل الدليل على التحريم</a:t>
            </a:r>
            <a:endParaRPr lang="en-US" sz="5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تتحدث خطبة اليوم عن بعض القواعد في فقه المعاملات المالية: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/>
              <a:t>القاعدة الثانية:</a:t>
            </a:r>
          </a:p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/>
                </a:solidFill>
              </a:rPr>
              <a:t>في الحلال ما يغني عن الحرام</a:t>
            </a:r>
            <a:endParaRPr lang="en-US" sz="5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377</TotalTime>
  <Words>112</Words>
  <Application>Microsoft Office PowerPoint</Application>
  <PresentationFormat>عرض على الشاشة (3:4)‏</PresentationFormat>
  <Paragraphs>15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6</vt:i4>
      </vt:variant>
    </vt:vector>
  </HeadingPairs>
  <TitlesOfParts>
    <vt:vector size="9" baseType="lpstr">
      <vt:lpstr>1_Ocean</vt:lpstr>
      <vt:lpstr>تدفق</vt:lpstr>
      <vt:lpstr>Edge</vt:lpstr>
      <vt:lpstr>الشريحة 1</vt:lpstr>
      <vt:lpstr>سلسلة أسواقنا التجارية</vt:lpstr>
      <vt:lpstr>عنوان الخطبة</vt:lpstr>
      <vt:lpstr>النتيجة العملية لخطبة فقه المعاملات المالية -1-:</vt:lpstr>
      <vt:lpstr>تتحدث خطبة اليوم عن بعض القواعد في فقه المعاملات المالية:</vt:lpstr>
      <vt:lpstr>تتحدث خطبة اليوم عن بعض القواعد في فقه المعاملات المالية: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124</cp:revision>
  <dcterms:created xsi:type="dcterms:W3CDTF">2008-01-26T18:59:58Z</dcterms:created>
  <dcterms:modified xsi:type="dcterms:W3CDTF">2010-05-25T08:03:34Z</dcterms:modified>
</cp:coreProperties>
</file>