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61" r:id="rId3"/>
  </p:sldMasterIdLst>
  <p:sldIdLst>
    <p:sldId id="320" r:id="rId4"/>
    <p:sldId id="321" r:id="rId5"/>
    <p:sldId id="322" r:id="rId6"/>
    <p:sldId id="332" r:id="rId7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19/08/1431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ثلاثون</a:t>
            </a:r>
            <a:endParaRPr lang="ar-SY" sz="8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6170008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هدف السلسة :</a:t>
            </a:r>
          </a:p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أن تحكّم شرع الله في متجرك ومعملك ومكتبك ومكان عملك</a:t>
            </a:r>
            <a:endParaRPr lang="ar-SY" sz="8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357166"/>
            <a:ext cx="4038600" cy="5773759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3600" b="1" dirty="0" smtClean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357166"/>
            <a:ext cx="4038600" cy="5773759"/>
          </a:xfrm>
        </p:spPr>
        <p:txBody>
          <a:bodyPr/>
          <a:lstStyle/>
          <a:p>
            <a:pPr>
              <a:buFontTx/>
              <a:buChar char="-"/>
            </a:pPr>
            <a:r>
              <a:rPr lang="ar-SY" dirty="0" smtClean="0"/>
              <a:t>لماذا هذه السلسلة</a:t>
            </a:r>
          </a:p>
          <a:p>
            <a:pPr>
              <a:buFontTx/>
              <a:buChar char="-"/>
            </a:pPr>
            <a:r>
              <a:rPr lang="ar-SY" dirty="0" smtClean="0"/>
              <a:t>دعوة الإسلام إلى العمل</a:t>
            </a:r>
          </a:p>
          <a:p>
            <a:pPr>
              <a:buFontTx/>
              <a:buChar char="-"/>
            </a:pPr>
            <a:r>
              <a:rPr lang="ar-SY" dirty="0" smtClean="0"/>
              <a:t>متى يكون العمل عبادة</a:t>
            </a:r>
          </a:p>
          <a:p>
            <a:pPr>
              <a:buFontTx/>
              <a:buChar char="-"/>
            </a:pPr>
            <a:r>
              <a:rPr lang="ar-SY" dirty="0" smtClean="0"/>
              <a:t>حكم الإسلام في المال</a:t>
            </a:r>
          </a:p>
          <a:p>
            <a:pPr>
              <a:buFontTx/>
              <a:buChar char="-"/>
            </a:pPr>
            <a:r>
              <a:rPr lang="ar-SY" dirty="0" smtClean="0"/>
              <a:t>أخلاقيات العمل (4 خطب)</a:t>
            </a:r>
          </a:p>
          <a:p>
            <a:pPr>
              <a:buFontTx/>
              <a:buChar char="-"/>
            </a:pPr>
            <a:r>
              <a:rPr lang="ar-SY" dirty="0" smtClean="0"/>
              <a:t>القرض وأحكامه (4 خطب)</a:t>
            </a:r>
          </a:p>
          <a:p>
            <a:pPr>
              <a:buFontTx/>
              <a:buChar char="-"/>
            </a:pPr>
            <a:r>
              <a:rPr lang="ar-SY" dirty="0" smtClean="0"/>
              <a:t>أسباب سعة الرزق (4 خطب)</a:t>
            </a:r>
          </a:p>
          <a:p>
            <a:pPr>
              <a:buFontTx/>
              <a:buChar char="-"/>
            </a:pPr>
            <a:r>
              <a:rPr lang="ar-SY" sz="2600" dirty="0" smtClean="0"/>
              <a:t>فقه المعاملات المالية (5 خطب )</a:t>
            </a:r>
          </a:p>
          <a:p>
            <a:pPr>
              <a:buFontTx/>
              <a:buChar char="-"/>
            </a:pPr>
            <a:r>
              <a:rPr lang="ar-SY" sz="2600" dirty="0" smtClean="0"/>
              <a:t>الرزاق</a:t>
            </a:r>
          </a:p>
          <a:p>
            <a:pPr>
              <a:buFontTx/>
              <a:buChar char="-"/>
            </a:pPr>
            <a:r>
              <a:rPr lang="ar-SY" sz="2600" dirty="0" smtClean="0"/>
              <a:t>التعلم مدى الحياة</a:t>
            </a:r>
          </a:p>
          <a:p>
            <a:pPr>
              <a:buFontTx/>
              <a:buChar char="-"/>
            </a:pPr>
            <a:r>
              <a:rPr lang="ar-SY" sz="2600" dirty="0" smtClean="0"/>
              <a:t>البر والإحسان في </a:t>
            </a:r>
            <a:r>
              <a:rPr lang="ar-SY" sz="2600" smtClean="0"/>
              <a:t>مجال العمل</a:t>
            </a:r>
            <a:endParaRPr lang="ar-SY" sz="2600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385</TotalTime>
  <Words>69</Words>
  <Application>Microsoft Office PowerPoint</Application>
  <PresentationFormat>عرض على الشاشة (3:4)‏</PresentationFormat>
  <Paragraphs>16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4</vt:i4>
      </vt:variant>
    </vt:vector>
  </HeadingPairs>
  <TitlesOfParts>
    <vt:vector size="7" baseType="lpstr">
      <vt:lpstr>1_Ocean</vt:lpstr>
      <vt:lpstr>تدفق</vt:lpstr>
      <vt:lpstr>Edge</vt:lpstr>
      <vt:lpstr>الشريحة 1</vt:lpstr>
      <vt:lpstr>سلسلة أسواقنا التجارية</vt:lpstr>
      <vt:lpstr>الشريحة 3</vt:lpstr>
      <vt:lpstr>الشريحة 4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126</cp:revision>
  <dcterms:created xsi:type="dcterms:W3CDTF">2008-01-26T18:59:58Z</dcterms:created>
  <dcterms:modified xsi:type="dcterms:W3CDTF">2010-07-30T07:27:33Z</dcterms:modified>
</cp:coreProperties>
</file>