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13" r:id="rId2"/>
    <p:sldMasterId id="2147483725" r:id="rId3"/>
    <p:sldMasterId id="2147483737" r:id="rId4"/>
  </p:sldMasterIdLst>
  <p:sldIdLst>
    <p:sldId id="320" r:id="rId5"/>
    <p:sldId id="321" r:id="rId6"/>
    <p:sldId id="322" r:id="rId7"/>
    <p:sldId id="316" r:id="rId8"/>
    <p:sldId id="318" r:id="rId9"/>
    <p:sldId id="323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9C8DAB-E38C-41B6-8092-9E399632EC46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DE97C-AB25-491E-8132-73F008A7094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216B0C-97CD-47AA-A346-CD9EB19FAC84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AC7F4-3D58-4870-98F2-820B042CF3B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FDB12-C077-4E2F-924E-FB5ABBC97D1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2604D1-C113-4AD7-B566-190D049DA5D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9C84E-3932-45F8-BAD8-90D76C38A710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896C1-2F22-462A-ACDD-B9939C6BBC2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372EF-C3DF-4287-AA25-C20E95516F4A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88F88-D031-4C6F-9095-A7EAC144485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2D576-C072-4E53-9224-6EC6CD16F3A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9C8DAB-E38C-41B6-8092-9E399632EC46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DE97C-AB25-491E-8132-73F008A7094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216B0C-97CD-47AA-A346-CD9EB19FAC84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AC7F4-3D58-4870-98F2-820B042CF3B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FDB12-C077-4E2F-924E-FB5ABBC97D1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2604D1-C113-4AD7-B566-190D049DA5D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9C84E-3932-45F8-BAD8-90D76C38A710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896C1-2F22-462A-ACDD-B9939C6BBC2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372EF-C3DF-4287-AA25-C20E95516F4A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88F88-D031-4C6F-9095-A7EAC144485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2D576-C072-4E53-9224-6EC6CD16F3A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89E8BE-8690-4E73-922B-463BD1CEDA33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B70C27B-0704-4B26-A21B-4CD02856B5D6}" type="datetimeFigureOut">
              <a:rPr lang="ar-SY" smtClean="0"/>
              <a:pPr/>
              <a:t>25/04/1431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Y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84FCA2-9E31-4B4E-9BA7-50E6AA1197EF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229600" cy="4389438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72390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8072462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التاسعة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عشرة 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72390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8072462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أسباب سعة الرزق </a:t>
            </a:r>
            <a:r>
              <a:rPr lang="ar-SY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-4-</a:t>
            </a:r>
            <a:endParaRPr lang="ar-SY" sz="9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/>
          </a:bodyPr>
          <a:lstStyle/>
          <a:p>
            <a:pPr algn="ctr"/>
            <a:r>
              <a:rPr lang="ar-SY" sz="4500" b="1" dirty="0" smtClean="0"/>
              <a:t>سبق فيما مضى خمسة أسباب سعة الرزق:</a:t>
            </a:r>
            <a:endParaRPr lang="en-US" sz="45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00100" y="1214422"/>
            <a:ext cx="8143900" cy="535785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1) حســـــــــــــــن الخلق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2) بذل الإحسان للآخرين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3) الاســـــــتغفار والتوبة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4) شــــــــكر نعمة الرزق</a:t>
            </a:r>
          </a:p>
          <a:p>
            <a:pPr algn="ctr">
              <a:buNone/>
            </a:pPr>
            <a:r>
              <a:rPr lang="ar-SY" sz="6000" b="1" dirty="0" smtClean="0"/>
              <a:t>5) </a:t>
            </a:r>
            <a:r>
              <a:rPr lang="ar-SY" sz="6000" b="1" dirty="0" smtClean="0"/>
              <a:t>إتـــقــــان الـــعمـــــــل</a:t>
            </a:r>
            <a:endParaRPr lang="en-US" sz="6000" b="1" dirty="0" smtClean="0"/>
          </a:p>
          <a:p>
            <a:pPr algn="ctr">
              <a:buFont typeface="Wingdings" pitchFamily="2" charset="2"/>
              <a:buNone/>
            </a:pPr>
            <a:endParaRPr lang="en-US" sz="60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/>
          </a:bodyPr>
          <a:lstStyle/>
          <a:p>
            <a:pPr algn="ctr"/>
            <a:r>
              <a:rPr lang="ar-SY" sz="7200" b="1" dirty="0" smtClean="0"/>
              <a:t>من أسباب </a:t>
            </a:r>
            <a:r>
              <a:rPr lang="ar-SY" sz="7200" b="1" dirty="0" smtClean="0"/>
              <a:t>سعة الرزق:</a:t>
            </a:r>
            <a:endParaRPr lang="en-US" sz="6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928670"/>
            <a:ext cx="8072462" cy="5143517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endParaRPr lang="ar-SY" sz="88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88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lang="ar-SY" sz="88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) تقوى الله تعالى</a:t>
            </a:r>
            <a:endParaRPr lang="en-US" sz="88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ar-SY" sz="6000" b="1" dirty="0" smtClean="0"/>
              <a:t>ما المطلوب منك في هذه الخطبة: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1571612"/>
            <a:ext cx="8072462" cy="450057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1) افعل الخيرات (ما دمت حياً)</a:t>
            </a:r>
          </a:p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ما استطعت</a:t>
            </a:r>
          </a:p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2) اجتنب المعاصي ما قدرت ، </a:t>
            </a:r>
          </a:p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وإذا أذنبت فتب</a:t>
            </a:r>
            <a:endParaRPr lang="en-US" sz="60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335</TotalTime>
  <Words>84</Words>
  <Application>Microsoft Office PowerPoint</Application>
  <PresentationFormat>عرض على الشاشة (3:4)‏</PresentationFormat>
  <Paragraphs>19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4</vt:i4>
      </vt:variant>
      <vt:variant>
        <vt:lpstr>عناوين الشرائح</vt:lpstr>
      </vt:variant>
      <vt:variant>
        <vt:i4>6</vt:i4>
      </vt:variant>
    </vt:vector>
  </HeadingPairs>
  <TitlesOfParts>
    <vt:vector size="10" baseType="lpstr">
      <vt:lpstr>1_Ocean</vt:lpstr>
      <vt:lpstr>انقلاب</vt:lpstr>
      <vt:lpstr>وافر</vt:lpstr>
      <vt:lpstr>1_انقلاب</vt:lpstr>
      <vt:lpstr>الشريحة 1</vt:lpstr>
      <vt:lpstr>سلسلة أسواقنا التجارية</vt:lpstr>
      <vt:lpstr>عنوان الخطبة</vt:lpstr>
      <vt:lpstr>سبق فيما مضى خمسة أسباب سعة الرزق:</vt:lpstr>
      <vt:lpstr>من أسباب سعة الرزق:</vt:lpstr>
      <vt:lpstr>ما المطلوب منك في هذه الخطبة: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107</cp:revision>
  <dcterms:created xsi:type="dcterms:W3CDTF">2008-01-26T18:59:58Z</dcterms:created>
  <dcterms:modified xsi:type="dcterms:W3CDTF">2010-04-09T08:05:30Z</dcterms:modified>
</cp:coreProperties>
</file>