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5" r:id="rId1"/>
    <p:sldMasterId id="2147483701" r:id="rId2"/>
    <p:sldMasterId id="2147483713" r:id="rId3"/>
    <p:sldMasterId id="2147483725" r:id="rId4"/>
  </p:sldMasterIdLst>
  <p:sldIdLst>
    <p:sldId id="320" r:id="rId5"/>
    <p:sldId id="321" r:id="rId6"/>
    <p:sldId id="322" r:id="rId7"/>
    <p:sldId id="317" r:id="rId8"/>
    <p:sldId id="316" r:id="rId9"/>
    <p:sldId id="318" r:id="rId10"/>
    <p:sldId id="323" r:id="rId11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5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9C8DAB-E38C-41B6-8092-9E399632EC46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5DE97C-AB25-491E-8132-73F008A70949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216B0C-97CD-47AA-A346-CD9EB19FAC84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AC7F4-3D58-4870-98F2-820B042CF3BF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9FDB12-C077-4E2F-924E-FB5ABBC97D1D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2604D1-C113-4AD7-B566-190D049DA5DF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9C84E-3932-45F8-BAD8-90D76C38A710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0896C1-2F22-462A-ACDD-B9939C6BBC2D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7372EF-C3DF-4287-AA25-C20E95516F4A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988F88-D031-4C6F-9095-A7EAC1444856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32D576-C072-4E53-9224-6EC6CD16F3A6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5" name="عنوان فرعي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1" name="عنصر نائب للتاريخ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B70C27B-0704-4B26-A21B-4CD02856B5D6}" type="datetimeFigureOut">
              <a:rPr lang="ar-SY" smtClean="0"/>
              <a:pPr/>
              <a:t>18/04/1431</a:t>
            </a:fld>
            <a:endParaRPr lang="ar-SY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ar-SY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70C27B-0704-4B26-A21B-4CD02856B5D6}" type="datetimeFigureOut">
              <a:rPr lang="ar-SY" smtClean="0"/>
              <a:pPr/>
              <a:t>18/04/1431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B70C27B-0704-4B26-A21B-4CD02856B5D6}" type="datetimeFigureOut">
              <a:rPr lang="ar-SY" smtClean="0"/>
              <a:pPr/>
              <a:t>18/04/1431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70C27B-0704-4B26-A21B-4CD02856B5D6}" type="datetimeFigureOut">
              <a:rPr lang="ar-SY" smtClean="0"/>
              <a:pPr/>
              <a:t>18/04/1431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70C27B-0704-4B26-A21B-4CD02856B5D6}" type="datetimeFigureOut">
              <a:rPr lang="ar-SY" smtClean="0"/>
              <a:pPr/>
              <a:t>18/04/1431</a:t>
            </a:fld>
            <a:endParaRPr lang="ar-SY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Y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70C27B-0704-4B26-A21B-4CD02856B5D6}" type="datetimeFigureOut">
              <a:rPr lang="ar-SY" smtClean="0"/>
              <a:pPr/>
              <a:t>18/04/1431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Y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B70C27B-0704-4B26-A21B-4CD02856B5D6}" type="datetimeFigureOut">
              <a:rPr lang="ar-SY" smtClean="0"/>
              <a:pPr/>
              <a:t>18/04/1431</a:t>
            </a:fld>
            <a:endParaRPr lang="ar-SY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70C27B-0704-4B26-A21B-4CD02856B5D6}" type="datetimeFigureOut">
              <a:rPr lang="ar-SY" smtClean="0"/>
              <a:pPr/>
              <a:t>18/04/1431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70C27B-0704-4B26-A21B-4CD02856B5D6}" type="datetimeFigureOut">
              <a:rPr lang="ar-SY" smtClean="0"/>
              <a:pPr/>
              <a:t>18/04/1431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10" name="عنصر نائب للصورة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70C27B-0704-4B26-A21B-4CD02856B5D6}" type="datetimeFigureOut">
              <a:rPr lang="ar-SY" smtClean="0"/>
              <a:pPr/>
              <a:t>18/04/1431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B70C27B-0704-4B26-A21B-4CD02856B5D6}" type="datetimeFigureOut">
              <a:rPr lang="ar-SY" smtClean="0"/>
              <a:pPr/>
              <a:t>18/04/1431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ransition spd="slow">
    <p:strips/>
  </p:transition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589E8BE-8690-4E73-922B-463BD1CEDA33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spd="slow">
    <p:strips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عنوان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1" name="عنصر نائب للنص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7" name="عنصر نائب للتاريخ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B70C27B-0704-4B26-A21B-4CD02856B5D6}" type="datetimeFigureOut">
              <a:rPr lang="ar-SY" smtClean="0"/>
              <a:pPr/>
              <a:t>18/04/1431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ar-SY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-285784" y="-1357346"/>
            <a:ext cx="8229600" cy="4389438"/>
          </a:xfrm>
        </p:spPr>
        <p:txBody>
          <a:bodyPr>
            <a:no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505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723900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72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سلسلة أسواقنا التجارية</a:t>
            </a:r>
            <a:endParaRPr lang="ar-SY" sz="72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8072462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الخطبة الثامنة عشرة 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723900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115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عنوان الخطبة</a:t>
            </a:r>
            <a:endParaRPr lang="ar-SY" sz="115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8072462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أسباب سعة الرزق </a:t>
            </a:r>
            <a:r>
              <a:rPr lang="ar-SY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-3-</a:t>
            </a:r>
            <a:endParaRPr lang="ar-SY" sz="9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8000" b="1" dirty="0" smtClean="0"/>
              <a:t>من </a:t>
            </a:r>
            <a:r>
              <a:rPr lang="ar-SY" sz="8000" b="1" dirty="0" smtClean="0"/>
              <a:t>أسباب سعة الرزق</a:t>
            </a:r>
            <a:r>
              <a:rPr lang="ar-SY" sz="8000" b="1" dirty="0" smtClean="0"/>
              <a:t>:</a:t>
            </a:r>
            <a:endParaRPr lang="en-US" sz="72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571612"/>
            <a:ext cx="8143932" cy="4500575"/>
          </a:xfrm>
        </p:spPr>
        <p:txBody>
          <a:bodyPr>
            <a:normAutofit lnSpcReduction="10000"/>
          </a:bodyPr>
          <a:lstStyle/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latin typeface="+mj-lt"/>
                <a:ea typeface="+mj-ea"/>
                <a:cs typeface="+mj-cs"/>
              </a:rPr>
              <a:t>1) </a:t>
            </a:r>
            <a:r>
              <a:rPr lang="ar-SY" sz="6600" b="1" dirty="0" smtClean="0">
                <a:latin typeface="+mj-lt"/>
                <a:ea typeface="+mj-ea"/>
                <a:cs typeface="+mj-cs"/>
              </a:rPr>
              <a:t>حســـــــــــــــن الخلق</a:t>
            </a:r>
            <a:endParaRPr lang="ar-SY" sz="6600" b="1" dirty="0" smtClean="0">
              <a:latin typeface="+mj-lt"/>
              <a:ea typeface="+mj-ea"/>
              <a:cs typeface="+mj-cs"/>
            </a:endParaRPr>
          </a:p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latin typeface="+mj-lt"/>
                <a:ea typeface="+mj-ea"/>
                <a:cs typeface="+mj-cs"/>
              </a:rPr>
              <a:t>2) </a:t>
            </a:r>
            <a:r>
              <a:rPr lang="ar-SY" sz="6600" b="1" dirty="0" smtClean="0">
                <a:latin typeface="+mj-lt"/>
                <a:ea typeface="+mj-ea"/>
                <a:cs typeface="+mj-cs"/>
              </a:rPr>
              <a:t>بذل الإحسان للآخرين</a:t>
            </a:r>
            <a:endParaRPr lang="ar-SY" sz="6600" b="1" dirty="0" smtClean="0">
              <a:latin typeface="+mj-lt"/>
              <a:ea typeface="+mj-ea"/>
              <a:cs typeface="+mj-cs"/>
            </a:endParaRPr>
          </a:p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latin typeface="+mj-lt"/>
                <a:ea typeface="+mj-ea"/>
                <a:cs typeface="+mj-cs"/>
              </a:rPr>
              <a:t>3) </a:t>
            </a:r>
            <a:r>
              <a:rPr lang="ar-SY" sz="6600" b="1" dirty="0" smtClean="0">
                <a:latin typeface="+mj-lt"/>
                <a:ea typeface="+mj-ea"/>
                <a:cs typeface="+mj-cs"/>
              </a:rPr>
              <a:t>الاســـــــتغفار والتوبة</a:t>
            </a:r>
            <a:endParaRPr lang="ar-SY" sz="6600" b="1" dirty="0" smtClean="0">
              <a:latin typeface="+mj-lt"/>
              <a:ea typeface="+mj-ea"/>
              <a:cs typeface="+mj-cs"/>
            </a:endParaRPr>
          </a:p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latin typeface="+mj-lt"/>
                <a:ea typeface="+mj-ea"/>
                <a:cs typeface="+mj-cs"/>
              </a:rPr>
              <a:t>4) </a:t>
            </a:r>
            <a:r>
              <a:rPr lang="ar-SY" sz="6600" b="1" dirty="0" smtClean="0">
                <a:latin typeface="+mj-lt"/>
                <a:ea typeface="+mj-ea"/>
                <a:cs typeface="+mj-cs"/>
              </a:rPr>
              <a:t>شــــــــكر </a:t>
            </a:r>
            <a:r>
              <a:rPr lang="ar-SY" sz="6600" b="1" dirty="0" smtClean="0">
                <a:latin typeface="+mj-lt"/>
                <a:ea typeface="+mj-ea"/>
                <a:cs typeface="+mj-cs"/>
              </a:rPr>
              <a:t>نعمة </a:t>
            </a:r>
            <a:r>
              <a:rPr lang="ar-SY" sz="6600" b="1" dirty="0" smtClean="0">
                <a:latin typeface="+mj-lt"/>
                <a:ea typeface="+mj-ea"/>
                <a:cs typeface="+mj-cs"/>
              </a:rPr>
              <a:t>الرزق</a:t>
            </a:r>
          </a:p>
          <a:p>
            <a:pPr algn="ctr">
              <a:buFont typeface="Wingdings" pitchFamily="2" charset="2"/>
              <a:buNone/>
            </a:pPr>
            <a:endParaRPr lang="en-US" sz="13800" b="1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7200" b="1" dirty="0" smtClean="0"/>
              <a:t>من </a:t>
            </a:r>
            <a:r>
              <a:rPr lang="ar-SY" sz="7200" b="1" dirty="0" smtClean="0"/>
              <a:t>أسباب سعة الرزق</a:t>
            </a:r>
            <a:r>
              <a:rPr lang="ar-SY" sz="7200" b="1" dirty="0" smtClean="0"/>
              <a:t>:</a:t>
            </a:r>
            <a:endParaRPr lang="en-US" sz="66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571612"/>
            <a:ext cx="8143932" cy="4500575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3200" b="1" dirty="0" smtClean="0">
                <a:latin typeface="+mj-lt"/>
                <a:ea typeface="+mj-ea"/>
                <a:cs typeface="+mj-cs"/>
              </a:rPr>
              <a:t>1) </a:t>
            </a:r>
            <a:r>
              <a:rPr lang="ar-SY" sz="3200" b="1" dirty="0" smtClean="0">
                <a:latin typeface="+mj-lt"/>
                <a:ea typeface="+mj-ea"/>
                <a:cs typeface="+mj-cs"/>
              </a:rPr>
              <a:t>حســـــــــــــــن الخلق</a:t>
            </a:r>
            <a:endParaRPr lang="ar-SY" sz="3200" b="1" dirty="0" smtClean="0">
              <a:latin typeface="+mj-lt"/>
              <a:ea typeface="+mj-ea"/>
              <a:cs typeface="+mj-cs"/>
            </a:endParaRPr>
          </a:p>
          <a:p>
            <a:pPr algn="ctr">
              <a:buFont typeface="Wingdings" pitchFamily="2" charset="2"/>
              <a:buNone/>
            </a:pPr>
            <a:r>
              <a:rPr lang="ar-SY" sz="3200" b="1" dirty="0" smtClean="0">
                <a:latin typeface="+mj-lt"/>
                <a:ea typeface="+mj-ea"/>
                <a:cs typeface="+mj-cs"/>
              </a:rPr>
              <a:t>2) </a:t>
            </a:r>
            <a:r>
              <a:rPr lang="ar-SY" sz="3200" b="1" dirty="0" smtClean="0">
                <a:latin typeface="+mj-lt"/>
                <a:ea typeface="+mj-ea"/>
                <a:cs typeface="+mj-cs"/>
              </a:rPr>
              <a:t>بذل الإحسان للآخرين</a:t>
            </a:r>
            <a:endParaRPr lang="ar-SY" sz="3200" b="1" dirty="0" smtClean="0">
              <a:latin typeface="+mj-lt"/>
              <a:ea typeface="+mj-ea"/>
              <a:cs typeface="+mj-cs"/>
            </a:endParaRPr>
          </a:p>
          <a:p>
            <a:pPr algn="ctr">
              <a:buFont typeface="Wingdings" pitchFamily="2" charset="2"/>
              <a:buNone/>
            </a:pPr>
            <a:r>
              <a:rPr lang="ar-SY" sz="3200" b="1" dirty="0" smtClean="0">
                <a:latin typeface="+mj-lt"/>
                <a:ea typeface="+mj-ea"/>
                <a:cs typeface="+mj-cs"/>
              </a:rPr>
              <a:t>3) </a:t>
            </a:r>
            <a:r>
              <a:rPr lang="ar-SY" sz="3200" b="1" dirty="0" smtClean="0">
                <a:latin typeface="+mj-lt"/>
                <a:ea typeface="+mj-ea"/>
                <a:cs typeface="+mj-cs"/>
              </a:rPr>
              <a:t>الاســـــــتغفار والتوبة</a:t>
            </a:r>
            <a:endParaRPr lang="ar-SY" sz="3200" b="1" dirty="0" smtClean="0">
              <a:latin typeface="+mj-lt"/>
              <a:ea typeface="+mj-ea"/>
              <a:cs typeface="+mj-cs"/>
            </a:endParaRPr>
          </a:p>
          <a:p>
            <a:pPr algn="ctr">
              <a:buFont typeface="Wingdings" pitchFamily="2" charset="2"/>
              <a:buNone/>
            </a:pPr>
            <a:r>
              <a:rPr lang="ar-SY" sz="3200" b="1" dirty="0" smtClean="0">
                <a:latin typeface="+mj-lt"/>
                <a:ea typeface="+mj-ea"/>
                <a:cs typeface="+mj-cs"/>
              </a:rPr>
              <a:t>4) </a:t>
            </a:r>
            <a:r>
              <a:rPr lang="ar-SY" sz="3200" b="1" dirty="0" smtClean="0">
                <a:latin typeface="+mj-lt"/>
                <a:ea typeface="+mj-ea"/>
                <a:cs typeface="+mj-cs"/>
              </a:rPr>
              <a:t>شــــــــكر </a:t>
            </a:r>
            <a:r>
              <a:rPr lang="ar-SY" sz="3200" b="1" dirty="0" smtClean="0">
                <a:latin typeface="+mj-lt"/>
                <a:ea typeface="+mj-ea"/>
                <a:cs typeface="+mj-cs"/>
              </a:rPr>
              <a:t>نعمة </a:t>
            </a:r>
            <a:r>
              <a:rPr lang="ar-SY" sz="3200" b="1" dirty="0" smtClean="0">
                <a:latin typeface="+mj-lt"/>
                <a:ea typeface="+mj-ea"/>
                <a:cs typeface="+mj-cs"/>
              </a:rPr>
              <a:t>الرزق</a:t>
            </a:r>
          </a:p>
          <a:p>
            <a:pPr algn="ctr">
              <a:buNone/>
            </a:pPr>
            <a:r>
              <a:rPr lang="ar-SY" sz="9600" b="1" u="sng" dirty="0" smtClean="0">
                <a:solidFill>
                  <a:schemeClr val="tx2"/>
                </a:solidFill>
              </a:rPr>
              <a:t>5) إتقان العمل</a:t>
            </a:r>
            <a:endParaRPr lang="en-US" sz="9600" b="1" u="sng" dirty="0" smtClean="0">
              <a:solidFill>
                <a:schemeClr val="tx2"/>
              </a:solidFill>
            </a:endParaRPr>
          </a:p>
          <a:p>
            <a:pPr algn="ctr">
              <a:buFont typeface="Wingdings" pitchFamily="2" charset="2"/>
              <a:buNone/>
            </a:pPr>
            <a:endParaRPr lang="en-US" sz="6000" b="1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00100" y="1"/>
            <a:ext cx="8143900" cy="1417638"/>
          </a:xfrm>
        </p:spPr>
        <p:txBody>
          <a:bodyPr>
            <a:normAutofit/>
          </a:bodyPr>
          <a:lstStyle/>
          <a:p>
            <a:pPr algn="ctr"/>
            <a:r>
              <a:rPr lang="ar-SY" sz="7200" b="1" dirty="0" smtClean="0"/>
              <a:t>من </a:t>
            </a:r>
            <a:r>
              <a:rPr lang="ar-SY" sz="7200" b="1" dirty="0" smtClean="0"/>
              <a:t>أسباب عدم الإتقان:</a:t>
            </a:r>
            <a:endParaRPr lang="en-US" sz="66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28662" y="1571612"/>
            <a:ext cx="8215338" cy="4500575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4400" b="1" dirty="0" smtClean="0">
                <a:latin typeface="+mj-lt"/>
                <a:ea typeface="+mj-ea"/>
                <a:cs typeface="+mj-cs"/>
              </a:rPr>
              <a:t>1) </a:t>
            </a:r>
            <a:r>
              <a:rPr lang="ar-SY" sz="4400" b="1" dirty="0" smtClean="0">
                <a:latin typeface="+mj-lt"/>
                <a:ea typeface="+mj-ea"/>
                <a:cs typeface="+mj-cs"/>
              </a:rPr>
              <a:t>الجــهــل وقـــلّــــة الـــخبـــــــــــــــــــرة</a:t>
            </a:r>
            <a:endParaRPr lang="ar-SY" sz="4400" b="1" dirty="0" smtClean="0">
              <a:latin typeface="+mj-lt"/>
              <a:ea typeface="+mj-ea"/>
              <a:cs typeface="+mj-cs"/>
            </a:endParaRPr>
          </a:p>
          <a:p>
            <a:pPr algn="ctr">
              <a:buFont typeface="Wingdings" pitchFamily="2" charset="2"/>
              <a:buNone/>
            </a:pPr>
            <a:r>
              <a:rPr lang="ar-SY" sz="4400" b="1" dirty="0" smtClean="0">
                <a:latin typeface="+mj-lt"/>
                <a:ea typeface="+mj-ea"/>
                <a:cs typeface="+mj-cs"/>
              </a:rPr>
              <a:t>2) </a:t>
            </a:r>
            <a:r>
              <a:rPr lang="ar-SY" sz="4400" b="1" dirty="0" smtClean="0">
                <a:latin typeface="+mj-lt"/>
                <a:ea typeface="+mj-ea"/>
                <a:cs typeface="+mj-cs"/>
              </a:rPr>
              <a:t>الكســــــــــــــــــــــــــــــــــــــل والإهمال</a:t>
            </a:r>
            <a:endParaRPr lang="ar-SY" sz="4400" b="1" dirty="0" smtClean="0">
              <a:latin typeface="+mj-lt"/>
              <a:ea typeface="+mj-ea"/>
              <a:cs typeface="+mj-cs"/>
            </a:endParaRPr>
          </a:p>
          <a:p>
            <a:pPr algn="ctr">
              <a:buFont typeface="Wingdings" pitchFamily="2" charset="2"/>
              <a:buNone/>
            </a:pPr>
            <a:r>
              <a:rPr lang="ar-SY" sz="4400" b="1" dirty="0" smtClean="0">
                <a:latin typeface="+mj-lt"/>
                <a:ea typeface="+mj-ea"/>
                <a:cs typeface="+mj-cs"/>
              </a:rPr>
              <a:t>3) </a:t>
            </a:r>
            <a:r>
              <a:rPr lang="ar-SY" sz="4400" b="1" dirty="0" smtClean="0">
                <a:latin typeface="+mj-lt"/>
                <a:ea typeface="+mj-ea"/>
                <a:cs typeface="+mj-cs"/>
              </a:rPr>
              <a:t>البحث عن المكاســـــب الســــــــــــريعة</a:t>
            </a:r>
            <a:endParaRPr lang="ar-SY" sz="4400" b="1" dirty="0" smtClean="0">
              <a:latin typeface="+mj-lt"/>
              <a:ea typeface="+mj-ea"/>
              <a:cs typeface="+mj-cs"/>
            </a:endParaRPr>
          </a:p>
          <a:p>
            <a:pPr algn="ctr">
              <a:buFont typeface="Wingdings" pitchFamily="2" charset="2"/>
              <a:buNone/>
            </a:pPr>
            <a:r>
              <a:rPr lang="ar-SY" sz="4400" b="1" dirty="0" smtClean="0">
                <a:latin typeface="+mj-lt"/>
                <a:ea typeface="+mj-ea"/>
                <a:cs typeface="+mj-cs"/>
              </a:rPr>
              <a:t>4) </a:t>
            </a:r>
            <a:r>
              <a:rPr lang="ar-SY" sz="4400" b="1" dirty="0" smtClean="0">
                <a:latin typeface="+mj-lt"/>
                <a:ea typeface="+mj-ea"/>
                <a:cs typeface="+mj-cs"/>
              </a:rPr>
              <a:t>عدم الاهتمــــــــــام بالمصلحـــــة العامة</a:t>
            </a:r>
          </a:p>
          <a:p>
            <a:pPr algn="ctr">
              <a:buFont typeface="Wingdings" pitchFamily="2" charset="2"/>
              <a:buNone/>
            </a:pPr>
            <a:r>
              <a:rPr lang="ar-SY" sz="4400" b="1" dirty="0" smtClean="0">
                <a:latin typeface="+mj-lt"/>
                <a:ea typeface="+mj-ea"/>
                <a:cs typeface="+mj-cs"/>
              </a:rPr>
              <a:t>5) نسيان العبد مراقبة الله له وهو في عمله</a:t>
            </a:r>
          </a:p>
          <a:p>
            <a:pPr algn="ctr">
              <a:buFont typeface="Wingdings" pitchFamily="2" charset="2"/>
              <a:buNone/>
            </a:pPr>
            <a:endParaRPr lang="en-US" sz="8800" b="1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4282" y="0"/>
            <a:ext cx="7715304" cy="107154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>
              <a:lnSpc>
                <a:spcPct val="150000"/>
              </a:lnSpc>
            </a:pPr>
            <a:r>
              <a:rPr lang="ar-SY" sz="5400" dirty="0" smtClean="0">
                <a:latin typeface="Traditional Arabic" pitchFamily="2" charset="-78"/>
                <a:ea typeface="Times New Roman"/>
                <a:cs typeface="Traditional Arabic" pitchFamily="2" charset="-78"/>
              </a:rPr>
              <a:t>من العوامل المساعدة على الإتقان:</a:t>
            </a:r>
            <a:endParaRPr lang="ar-SY" sz="4800" dirty="0"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428736"/>
            <a:ext cx="8143900" cy="521497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SY" sz="4800" b="1" dirty="0" smtClean="0">
                <a:latin typeface="Traditional Arabic" pitchFamily="2" charset="-78"/>
                <a:cs typeface="Traditional Arabic" pitchFamily="2" charset="-78"/>
              </a:rPr>
              <a:t>1) التعلم والتدريب المستمر</a:t>
            </a:r>
          </a:p>
          <a:p>
            <a:pPr>
              <a:buNone/>
            </a:pPr>
            <a:r>
              <a:rPr lang="ar-SY" sz="4800" b="1" dirty="0" smtClean="0">
                <a:latin typeface="Traditional Arabic" pitchFamily="2" charset="-78"/>
                <a:cs typeface="Traditional Arabic" pitchFamily="2" charset="-78"/>
              </a:rPr>
              <a:t>2) الصبر والــتـــأني</a:t>
            </a:r>
          </a:p>
          <a:p>
            <a:pPr>
              <a:buNone/>
            </a:pPr>
            <a:r>
              <a:rPr lang="ar-SY" sz="4800" b="1" dirty="0" smtClean="0">
                <a:latin typeface="Traditional Arabic" pitchFamily="2" charset="-78"/>
                <a:cs typeface="Traditional Arabic" pitchFamily="2" charset="-78"/>
              </a:rPr>
              <a:t>3) الـــتـــخصُّص</a:t>
            </a:r>
          </a:p>
          <a:p>
            <a:pPr>
              <a:buNone/>
            </a:pPr>
            <a:r>
              <a:rPr lang="ar-SY" sz="4800" b="1" dirty="0" smtClean="0">
                <a:latin typeface="Traditional Arabic" pitchFamily="2" charset="-78"/>
                <a:cs typeface="Traditional Arabic" pitchFamily="2" charset="-78"/>
              </a:rPr>
              <a:t>4) التنظيم والتدقيق والتخطيط السليم</a:t>
            </a:r>
          </a:p>
          <a:p>
            <a:pPr>
              <a:buNone/>
            </a:pPr>
            <a:r>
              <a:rPr lang="ar-SY" sz="4800" b="1" dirty="0" smtClean="0">
                <a:latin typeface="Traditional Arabic" pitchFamily="2" charset="-78"/>
                <a:cs typeface="Traditional Arabic" pitchFamily="2" charset="-78"/>
              </a:rPr>
              <a:t>5) الإفادة من تجـــارب الآخرين</a:t>
            </a:r>
          </a:p>
          <a:p>
            <a:pPr>
              <a:buNone/>
            </a:pPr>
            <a:r>
              <a:rPr lang="ar-SY" sz="4800" b="1" dirty="0" smtClean="0">
                <a:latin typeface="Traditional Arabic" pitchFamily="2" charset="-78"/>
                <a:cs typeface="Traditional Arabic" pitchFamily="2" charset="-78"/>
              </a:rPr>
              <a:t>6) مراقبة </a:t>
            </a:r>
            <a:r>
              <a:rPr lang="ar-SY" sz="4800" b="1" dirty="0" smtClean="0">
                <a:latin typeface="Traditional Arabic" pitchFamily="2" charset="-78"/>
                <a:cs typeface="Traditional Arabic" pitchFamily="2" charset="-78"/>
              </a:rPr>
              <a:t>الله تعالى </a:t>
            </a:r>
            <a:r>
              <a:rPr lang="ar-SY" sz="4800" dirty="0" smtClean="0">
                <a:latin typeface="Traditional Arabic" pitchFamily="2" charset="-78"/>
                <a:cs typeface="DecoType Naskh" pitchFamily="2" charset="-78"/>
              </a:rPr>
              <a:t>{</a:t>
            </a:r>
            <a:r>
              <a:rPr lang="ar-SY" sz="4800" b="1" dirty="0" smtClean="0">
                <a:latin typeface="Traditional Arabic" pitchFamily="2" charset="-78"/>
                <a:cs typeface="DecoType Naskh" pitchFamily="2" charset="-78"/>
              </a:rPr>
              <a:t>أَلَمْ </a:t>
            </a:r>
            <a:r>
              <a:rPr lang="ar-SY" sz="4800" b="1" dirty="0" smtClean="0">
                <a:latin typeface="Traditional Arabic" pitchFamily="2" charset="-78"/>
                <a:cs typeface="DecoType Naskh" pitchFamily="2" charset="-78"/>
              </a:rPr>
              <a:t>يَعْلَمْ بِأَنَّ اللَّهَ </a:t>
            </a:r>
            <a:r>
              <a:rPr lang="ar-SY" sz="4800" b="1" dirty="0" smtClean="0">
                <a:latin typeface="Traditional Arabic" pitchFamily="2" charset="-78"/>
                <a:cs typeface="DecoType Naskh" pitchFamily="2" charset="-78"/>
              </a:rPr>
              <a:t>يَرَى</a:t>
            </a:r>
            <a:r>
              <a:rPr lang="ar-SY" sz="4800" dirty="0" smtClean="0">
                <a:latin typeface="Traditional Arabic" pitchFamily="2" charset="-78"/>
                <a:cs typeface="DecoType Naskh" pitchFamily="2" charset="-78"/>
              </a:rPr>
              <a:t>}</a:t>
            </a:r>
            <a:r>
              <a:rPr lang="ar-SY" sz="2400" b="1" dirty="0" smtClean="0">
                <a:latin typeface="Traditional Arabic" pitchFamily="2" charset="-78"/>
                <a:cs typeface="DecoType Naskh" pitchFamily="2" charset="-78"/>
              </a:rPr>
              <a:t>العلق 14</a:t>
            </a:r>
            <a:endParaRPr lang="ar-SA" sz="4800" b="1" dirty="0" smtClean="0">
              <a:latin typeface="Traditional Arabic" pitchFamily="2" charset="-78"/>
              <a:cs typeface="DecoType Naskh" pitchFamily="2" charset="-78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وافر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واف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واف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324</TotalTime>
  <Words>142</Words>
  <Application>Microsoft Office PowerPoint</Application>
  <PresentationFormat>عرض على الشاشة (3:4)‏</PresentationFormat>
  <Paragraphs>29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4</vt:i4>
      </vt:variant>
      <vt:variant>
        <vt:lpstr>عناوين الشرائح</vt:lpstr>
      </vt:variant>
      <vt:variant>
        <vt:i4>7</vt:i4>
      </vt:variant>
    </vt:vector>
  </HeadingPairs>
  <TitlesOfParts>
    <vt:vector size="11" baseType="lpstr">
      <vt:lpstr>Edge</vt:lpstr>
      <vt:lpstr>1_Ocean</vt:lpstr>
      <vt:lpstr>انقلاب</vt:lpstr>
      <vt:lpstr>وافر</vt:lpstr>
      <vt:lpstr>الشريحة 1</vt:lpstr>
      <vt:lpstr>سلسلة أسواقنا التجارية</vt:lpstr>
      <vt:lpstr>عنوان الخطبة</vt:lpstr>
      <vt:lpstr>من أسباب سعة الرزق:</vt:lpstr>
      <vt:lpstr>من أسباب سعة الرزق:</vt:lpstr>
      <vt:lpstr>من أسباب عدم الإتقان:</vt:lpstr>
      <vt:lpstr>من العوامل المساعدة على الإتقان: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101</cp:revision>
  <dcterms:created xsi:type="dcterms:W3CDTF">2008-01-26T18:59:58Z</dcterms:created>
  <dcterms:modified xsi:type="dcterms:W3CDTF">2010-04-01T23:20:16Z</dcterms:modified>
</cp:coreProperties>
</file>