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53" r:id="rId1"/>
    <p:sldMasterId id="2147483655" r:id="rId2"/>
    <p:sldMasterId id="2147483701" r:id="rId3"/>
  </p:sldMasterIdLst>
  <p:sldIdLst>
    <p:sldId id="268" r:id="rId4"/>
    <p:sldId id="269" r:id="rId5"/>
    <p:sldId id="256" r:id="rId6"/>
    <p:sldId id="283" r:id="rId7"/>
    <p:sldId id="313" r:id="rId8"/>
    <p:sldId id="314" r:id="rId9"/>
    <p:sldId id="315" r:id="rId10"/>
    <p:sldId id="316" r:id="rId11"/>
    <p:sldId id="317" r:id="rId12"/>
    <p:sldId id="318" r:id="rId13"/>
    <p:sldId id="319" r:id="rId14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7" d="100"/>
          <a:sy n="67" d="100"/>
        </p:scale>
        <p:origin x="-60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11268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7C0D366-44C2-441E-B3AC-A4116E947F16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0B0C68-6470-421C-85B1-823E99648ED1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B2C5C2-6D4A-4E3A-8CF5-7D13CD5878DE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ar-SA" altLang="en-US"/>
              <a:t>انقر لتحرير نمط العنوان الرئيسي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ar-SA" altLang="en-US"/>
              <a:t>انقر لتحرير نمط العنوان الثانوي الرئيسي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29C8DAB-E38C-41B6-8092-9E399632EC46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5367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5DE97C-AB25-491E-8132-73F008A70949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216B0C-97CD-47AA-A346-CD9EB19FAC84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FAC7F4-3D58-4870-98F2-820B042CF3BF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9FDB12-C077-4E2F-924E-FB5ABBC97D1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2604D1-C113-4AD7-B566-190D049DA5DF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29C84E-3932-45F8-BAD8-90D76C38A710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0896C1-2F22-462A-ACDD-B9939C6BBC2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05BED2-C4BC-4CEC-AF6C-51FA347F0039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372EF-C3DF-4287-AA25-C20E95516F4A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988F88-D031-4C6F-9095-A7EAC1444856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32D576-C072-4E53-9224-6EC6CD16F3A6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45ADA-0AC7-4F70-BB9E-65E85583B60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35B63-D8B5-4957-93DA-52C1A707057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6A5E8-EEE0-4728-A58B-CB79B7B366C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68170-87E0-4314-8D82-1A1C5065777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5E911-5C55-4B02-B9DD-38C3BEF59A0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89564-8FE8-4839-90EC-9B08781B180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80271-79D5-4160-9521-B9DBFDBD78A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EB471D-DEA7-40E6-8DAF-8BB80E67DAE6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83CF7-211C-44E7-9385-ADA100168CE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 smtClean="0"/>
              <a:t>انقر فوق الرمز لإضافة صورة</a:t>
            </a:r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7F786-5425-459C-BA4B-FD7EE950661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8B2D6-4E20-4C20-B11A-A0ADBCE85C1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C6DA8-2C16-4C23-B504-D473B291881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93A4C9-5F24-470C-ADD6-7B98AD653187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EF7868-FC97-4F68-BF73-CB057C7A2BC6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F7801D-C611-4B83-9316-A195A3E04E19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FDCE19-216B-4EAE-B4E2-13F0B2298138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F4183B-E262-47AD-9299-927F181F5166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02C17F-8022-43FE-80CC-7DB15BC32BBA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fld id="{B589E8BE-8690-4E73-922B-463BD1CEDA33}" type="slidenum">
              <a:rPr lang="ar-SA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ransition spd="slow">
    <p:strips/>
  </p:transition>
  <p:txStyles>
    <p:titleStyle>
      <a:lvl1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2pPr>
      <a:lvl3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3pPr>
      <a:lvl4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4pPr>
      <a:lvl5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ar-SY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نمط العنوان الرئيسي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أنماط النص الرئيسي</a:t>
            </a:r>
          </a:p>
          <a:p>
            <a:pPr lvl="1"/>
            <a:r>
              <a:rPr lang="ar-SA" altLang="en-US" smtClean="0"/>
              <a:t>المستوى الثاني</a:t>
            </a:r>
          </a:p>
          <a:p>
            <a:pPr lvl="2"/>
            <a:r>
              <a:rPr lang="ar-SA" altLang="en-US" smtClean="0"/>
              <a:t>المستوى الثالث</a:t>
            </a:r>
          </a:p>
          <a:p>
            <a:pPr lvl="3"/>
            <a:r>
              <a:rPr lang="ar-SA" altLang="en-US" smtClean="0"/>
              <a:t>المستوى الرابع</a:t>
            </a:r>
          </a:p>
          <a:p>
            <a:pPr lvl="4"/>
            <a:r>
              <a:rPr lang="ar-SA" altLang="en-US" smtClean="0"/>
              <a:t>المستوى الخامس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200">
                <a:latin typeface="+mj-lt"/>
              </a:defRPr>
            </a:lvl1pPr>
          </a:lstStyle>
          <a:p>
            <a:fld id="{F084FCA2-9E31-4B4E-9BA7-50E6AA1197EF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434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ransition spd="slow">
    <p:strips/>
  </p:transition>
  <p:timing>
    <p:tnLst>
      <p:par>
        <p:cTn id="1" dur="indefinite" restart="never" nodeType="tmRoot"/>
      </p:par>
    </p:tnLst>
  </p:timing>
  <p:txStyles>
    <p:titleStyle>
      <a:lvl1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2pPr>
      <a:lvl3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3pPr>
      <a:lvl4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4pPr>
      <a:lvl5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r" rtl="1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r" rtl="1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r" rtl="1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Y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BB165382-CDA4-4CAA-83AB-0D29334B6FE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ransition spd="slow">
    <p:strips/>
  </p:transition>
  <p:txStyles>
    <p:titleStyle>
      <a:lvl1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GB" sz="82900" dirty="0" smtClean="0">
              <a:solidFill>
                <a:schemeClr val="tx1"/>
              </a:solidFill>
              <a:cs typeface="Diwani Letter" pitchFamily="2" charset="-78"/>
            </a:endParaRPr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357158" y="-1857412"/>
            <a:ext cx="8229600" cy="4389438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en-US" sz="41300" dirty="0" smtClean="0">
                <a:solidFill>
                  <a:schemeClr val="tx2"/>
                </a:solidFill>
                <a:cs typeface="Times New Roman" pitchFamily="18" charset="0"/>
                <a:sym typeface="AGA Arabesque" pitchFamily="2" charset="2"/>
              </a:rPr>
              <a:t></a:t>
            </a:r>
            <a:endParaRPr lang="ar-SA" sz="60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6000" b="1" dirty="0" smtClean="0"/>
              <a:t>من مظاهر شكر نعمة الرزق:</a:t>
            </a:r>
            <a:endParaRPr lang="en-US" sz="54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571612"/>
            <a:ext cx="8143932" cy="45005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ar-SY" sz="3200" b="1" dirty="0" smtClean="0">
                <a:latin typeface="+mj-lt"/>
                <a:ea typeface="+mj-ea"/>
                <a:cs typeface="+mj-cs"/>
              </a:rPr>
              <a:t>1) </a:t>
            </a:r>
            <a:r>
              <a:rPr lang="ar-SY" sz="3200" b="1" smtClean="0">
                <a:latin typeface="+mj-lt"/>
                <a:ea typeface="+mj-ea"/>
                <a:cs typeface="+mj-cs"/>
              </a:rPr>
              <a:t>حفظ نعمــــــــــــــــــة </a:t>
            </a:r>
            <a:r>
              <a:rPr lang="ar-SY" sz="3200" b="1" dirty="0" smtClean="0">
                <a:latin typeface="+mj-lt"/>
                <a:ea typeface="+mj-ea"/>
                <a:cs typeface="+mj-cs"/>
              </a:rPr>
              <a:t>العمــــــــــــــــــــــــــــــل </a:t>
            </a:r>
          </a:p>
          <a:p>
            <a:pPr>
              <a:buFont typeface="Wingdings" pitchFamily="2" charset="2"/>
              <a:buNone/>
            </a:pPr>
            <a:r>
              <a:rPr lang="ar-SY" sz="3200" b="1" dirty="0" smtClean="0">
                <a:latin typeface="+mj-lt"/>
                <a:ea typeface="+mj-ea"/>
                <a:cs typeface="+mj-cs"/>
              </a:rPr>
              <a:t>2) المحـافظة على قليل النعمـــــــــــــــــة </a:t>
            </a:r>
            <a:r>
              <a:rPr lang="ar-SY" sz="3200" b="1" dirty="0" err="1" smtClean="0">
                <a:latin typeface="+mj-lt"/>
                <a:ea typeface="+mj-ea"/>
                <a:cs typeface="+mj-cs"/>
              </a:rPr>
              <a:t>وكثيرها</a:t>
            </a:r>
            <a:endParaRPr lang="ar-SY" sz="3200" b="1" dirty="0" smtClean="0">
              <a:latin typeface="+mj-lt"/>
              <a:ea typeface="+mj-ea"/>
              <a:cs typeface="+mj-cs"/>
            </a:endParaRPr>
          </a:p>
          <a:p>
            <a:pPr>
              <a:buFont typeface="Wingdings" pitchFamily="2" charset="2"/>
              <a:buNone/>
            </a:pPr>
            <a:r>
              <a:rPr lang="ar-SY" sz="3200" b="1" dirty="0" smtClean="0">
                <a:latin typeface="+mj-lt"/>
                <a:ea typeface="+mj-ea"/>
                <a:cs typeface="+mj-cs"/>
              </a:rPr>
              <a:t>3) عدم </a:t>
            </a:r>
            <a:r>
              <a:rPr lang="ar-SY" sz="3200" b="1" dirty="0" err="1" smtClean="0">
                <a:latin typeface="+mj-lt"/>
                <a:ea typeface="+mj-ea"/>
                <a:cs typeface="+mj-cs"/>
              </a:rPr>
              <a:t>الســــــــــــــــــرف</a:t>
            </a:r>
            <a:r>
              <a:rPr lang="ar-SY" sz="3200" b="1" dirty="0" smtClean="0">
                <a:latin typeface="+mj-lt"/>
                <a:ea typeface="+mj-ea"/>
                <a:cs typeface="+mj-cs"/>
              </a:rPr>
              <a:t> في الإنفــــــــــــــــــاق</a:t>
            </a:r>
          </a:p>
          <a:p>
            <a:pPr>
              <a:buFont typeface="Wingdings" pitchFamily="2" charset="2"/>
              <a:buNone/>
            </a:pPr>
            <a:r>
              <a:rPr lang="ar-SY" sz="3200" b="1" dirty="0" smtClean="0">
                <a:latin typeface="+mj-lt"/>
                <a:ea typeface="+mj-ea"/>
                <a:cs typeface="+mj-cs"/>
              </a:rPr>
              <a:t>4) شكر من كان سبباً في إيصال نعمة الرزق إليك</a:t>
            </a:r>
          </a:p>
          <a:p>
            <a:pPr>
              <a:buFont typeface="Wingdings" pitchFamily="2" charset="2"/>
              <a:buNone/>
            </a:pPr>
            <a:r>
              <a:rPr lang="ar-SY" sz="3200" b="1" dirty="0" smtClean="0">
                <a:latin typeface="+mj-lt"/>
                <a:ea typeface="+mj-ea"/>
                <a:cs typeface="+mj-cs"/>
              </a:rPr>
              <a:t>5) اســــتخدام النعمة في الطاعات لا في المعاصي</a:t>
            </a:r>
          </a:p>
          <a:p>
            <a:pPr algn="ctr">
              <a:buNone/>
            </a:pPr>
            <a:r>
              <a:rPr lang="ar-SY" sz="5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6) إظهار فضل الله عليك </a:t>
            </a:r>
            <a:r>
              <a:rPr lang="ar-SY" sz="5400" dirty="0" smtClean="0">
                <a:solidFill>
                  <a:schemeClr val="tx2"/>
                </a:solidFill>
                <a:latin typeface="+mj-lt"/>
                <a:ea typeface="+mj-ea"/>
                <a:cs typeface="+mj-cs"/>
                <a:sym typeface="AGA Arabesque"/>
              </a:rPr>
              <a:t></a:t>
            </a:r>
            <a:r>
              <a:rPr lang="ar-SY" sz="5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  <a:sym typeface="AGA Arabesque"/>
              </a:rPr>
              <a:t> </a:t>
            </a:r>
            <a:r>
              <a:rPr lang="ar-SY" sz="5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وَأَمَّا بِنِعْمَةِ رَبِّكَ فَحَدِّثْ </a:t>
            </a:r>
            <a:r>
              <a:rPr lang="ar-SY" sz="5400" dirty="0" smtClean="0">
                <a:solidFill>
                  <a:schemeClr val="tx2"/>
                </a:solidFill>
                <a:latin typeface="+mj-lt"/>
                <a:ea typeface="+mj-ea"/>
                <a:cs typeface="+mj-cs"/>
                <a:sym typeface="AGA Arabesque"/>
              </a:rPr>
              <a:t></a:t>
            </a:r>
            <a:endParaRPr lang="en-US" sz="540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6000" b="1" dirty="0" smtClean="0"/>
              <a:t>من مظاهر شكر نعمة الرزق:</a:t>
            </a:r>
            <a:endParaRPr lang="en-US" sz="54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571612"/>
            <a:ext cx="8143932" cy="45005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ar-SY" sz="3600" b="1" dirty="0" smtClean="0">
                <a:latin typeface="+mj-lt"/>
                <a:ea typeface="+mj-ea"/>
                <a:cs typeface="+mj-cs"/>
              </a:rPr>
              <a:t>1) حفظ </a:t>
            </a:r>
            <a:r>
              <a:rPr lang="ar-SY" sz="3600" b="1" smtClean="0">
                <a:latin typeface="+mj-lt"/>
                <a:ea typeface="+mj-ea"/>
                <a:cs typeface="+mj-cs"/>
              </a:rPr>
              <a:t>نعمــــــــــــــــــة </a:t>
            </a:r>
            <a:r>
              <a:rPr lang="ar-SY" sz="3600" b="1" smtClean="0">
                <a:latin typeface="+mj-lt"/>
                <a:ea typeface="+mj-ea"/>
                <a:cs typeface="+mj-cs"/>
              </a:rPr>
              <a:t>العمـــــــــــــــــــــــــــــــــل </a:t>
            </a:r>
            <a:endParaRPr lang="ar-SY" sz="3600" b="1" dirty="0" smtClean="0">
              <a:latin typeface="+mj-lt"/>
              <a:ea typeface="+mj-ea"/>
              <a:cs typeface="+mj-cs"/>
            </a:endParaRPr>
          </a:p>
          <a:p>
            <a:pPr>
              <a:buFont typeface="Wingdings" pitchFamily="2" charset="2"/>
              <a:buNone/>
            </a:pPr>
            <a:r>
              <a:rPr lang="ar-SY" sz="3600" b="1" dirty="0" smtClean="0">
                <a:latin typeface="+mj-lt"/>
                <a:ea typeface="+mj-ea"/>
                <a:cs typeface="+mj-cs"/>
              </a:rPr>
              <a:t>2) المحـافظة على قليل </a:t>
            </a:r>
            <a:r>
              <a:rPr lang="ar-SY" sz="3600" b="1" dirty="0" smtClean="0">
                <a:latin typeface="+mj-lt"/>
                <a:ea typeface="+mj-ea"/>
                <a:cs typeface="+mj-cs"/>
              </a:rPr>
              <a:t>النعمــــــــــــــــــــة </a:t>
            </a:r>
            <a:r>
              <a:rPr lang="ar-SY" sz="3600" b="1" dirty="0" err="1" smtClean="0">
                <a:latin typeface="+mj-lt"/>
                <a:ea typeface="+mj-ea"/>
                <a:cs typeface="+mj-cs"/>
              </a:rPr>
              <a:t>وكثيرها</a:t>
            </a:r>
            <a:endParaRPr lang="ar-SY" sz="3600" b="1" dirty="0" smtClean="0">
              <a:latin typeface="+mj-lt"/>
              <a:ea typeface="+mj-ea"/>
              <a:cs typeface="+mj-cs"/>
            </a:endParaRPr>
          </a:p>
          <a:p>
            <a:pPr>
              <a:buFont typeface="Wingdings" pitchFamily="2" charset="2"/>
              <a:buNone/>
            </a:pPr>
            <a:r>
              <a:rPr lang="ar-SY" sz="3600" b="1" dirty="0" smtClean="0">
                <a:latin typeface="+mj-lt"/>
                <a:ea typeface="+mj-ea"/>
                <a:cs typeface="+mj-cs"/>
              </a:rPr>
              <a:t>3) عدم </a:t>
            </a:r>
            <a:r>
              <a:rPr lang="ar-SY" sz="3600" b="1" dirty="0" err="1" smtClean="0">
                <a:latin typeface="+mj-lt"/>
                <a:ea typeface="+mj-ea"/>
                <a:cs typeface="+mj-cs"/>
              </a:rPr>
              <a:t>الســـــــــــــــــــــرف</a:t>
            </a:r>
            <a:r>
              <a:rPr lang="ar-SY" sz="3600" b="1" dirty="0" smtClean="0">
                <a:latin typeface="+mj-lt"/>
                <a:ea typeface="+mj-ea"/>
                <a:cs typeface="+mj-cs"/>
              </a:rPr>
              <a:t> </a:t>
            </a:r>
            <a:r>
              <a:rPr lang="ar-SY" sz="3600" b="1" dirty="0" smtClean="0">
                <a:latin typeface="+mj-lt"/>
                <a:ea typeface="+mj-ea"/>
                <a:cs typeface="+mj-cs"/>
              </a:rPr>
              <a:t>في الإنفــــــــــــــــــاق</a:t>
            </a:r>
          </a:p>
          <a:p>
            <a:pPr>
              <a:buFont typeface="Wingdings" pitchFamily="2" charset="2"/>
              <a:buNone/>
            </a:pPr>
            <a:r>
              <a:rPr lang="ar-SY" sz="3600" b="1" dirty="0" smtClean="0">
                <a:latin typeface="+mj-lt"/>
                <a:ea typeface="+mj-ea"/>
                <a:cs typeface="+mj-cs"/>
              </a:rPr>
              <a:t>4) </a:t>
            </a:r>
            <a:r>
              <a:rPr lang="ar-SY" sz="3600" b="1" dirty="0" smtClean="0">
                <a:latin typeface="+mj-lt"/>
                <a:ea typeface="+mj-ea"/>
                <a:cs typeface="+mj-cs"/>
              </a:rPr>
              <a:t>شـــكر </a:t>
            </a:r>
            <a:r>
              <a:rPr lang="ar-SY" sz="3600" b="1" dirty="0" smtClean="0">
                <a:latin typeface="+mj-lt"/>
                <a:ea typeface="+mj-ea"/>
                <a:cs typeface="+mj-cs"/>
              </a:rPr>
              <a:t>من كان سبباً في إيصال نعمة الرزق إليك</a:t>
            </a:r>
          </a:p>
          <a:p>
            <a:pPr>
              <a:buFont typeface="Wingdings" pitchFamily="2" charset="2"/>
              <a:buNone/>
            </a:pPr>
            <a:r>
              <a:rPr lang="ar-SY" sz="3600" b="1" dirty="0" smtClean="0">
                <a:latin typeface="+mj-lt"/>
                <a:ea typeface="+mj-ea"/>
                <a:cs typeface="+mj-cs"/>
              </a:rPr>
              <a:t>5) </a:t>
            </a:r>
            <a:r>
              <a:rPr lang="ar-SY" sz="3600" b="1" dirty="0" smtClean="0">
                <a:latin typeface="+mj-lt"/>
                <a:ea typeface="+mj-ea"/>
                <a:cs typeface="+mj-cs"/>
              </a:rPr>
              <a:t>اســـــــتخدام </a:t>
            </a:r>
            <a:r>
              <a:rPr lang="ar-SY" sz="3600" b="1" dirty="0" smtClean="0">
                <a:latin typeface="+mj-lt"/>
                <a:ea typeface="+mj-ea"/>
                <a:cs typeface="+mj-cs"/>
              </a:rPr>
              <a:t>النعمة في الطاعات لا في المعاصي</a:t>
            </a:r>
          </a:p>
          <a:p>
            <a:pPr>
              <a:buNone/>
            </a:pPr>
            <a:r>
              <a:rPr lang="ar-SY" sz="3600" b="1" dirty="0" smtClean="0">
                <a:latin typeface="+mj-lt"/>
                <a:ea typeface="+mj-ea"/>
                <a:cs typeface="+mj-cs"/>
              </a:rPr>
              <a:t>6) إظهار فضل الله عليك </a:t>
            </a:r>
            <a:r>
              <a:rPr lang="ar-SY" sz="3600" dirty="0" smtClean="0">
                <a:latin typeface="+mj-lt"/>
                <a:ea typeface="+mj-ea"/>
                <a:cs typeface="+mj-cs"/>
                <a:sym typeface="AGA Arabesque"/>
              </a:rPr>
              <a:t></a:t>
            </a:r>
            <a:r>
              <a:rPr lang="ar-SY" sz="3600" b="1" dirty="0" smtClean="0">
                <a:latin typeface="+mj-lt"/>
                <a:ea typeface="+mj-ea"/>
                <a:cs typeface="+mj-cs"/>
                <a:sym typeface="AGA Arabesque"/>
              </a:rPr>
              <a:t> </a:t>
            </a:r>
            <a:r>
              <a:rPr lang="ar-SY" sz="3600" b="1" dirty="0" smtClean="0">
                <a:latin typeface="+mj-lt"/>
                <a:ea typeface="+mj-ea"/>
                <a:cs typeface="+mj-cs"/>
              </a:rPr>
              <a:t>وَأَمَّا بِنِعْمَةِ رَبِّكَ فَحَدِّثْ </a:t>
            </a:r>
            <a:r>
              <a:rPr lang="ar-SY" sz="3600" dirty="0" smtClean="0">
                <a:latin typeface="+mj-lt"/>
                <a:ea typeface="+mj-ea"/>
                <a:cs typeface="+mj-cs"/>
                <a:sym typeface="AGA Arabesque"/>
              </a:rPr>
              <a:t></a:t>
            </a:r>
            <a:endParaRPr lang="en-US" sz="3600" dirty="0" smtClean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285728"/>
            <a:ext cx="7929619" cy="1928826"/>
          </a:xfrm>
        </p:spPr>
        <p:txBody>
          <a:bodyPr/>
          <a:lstStyle/>
          <a:p>
            <a:pPr algn="ctr"/>
            <a:r>
              <a:rPr lang="ar-SY" sz="8000" b="1" dirty="0" smtClean="0"/>
              <a:t>سلسلة أسواقنا التجارية</a:t>
            </a:r>
            <a:endParaRPr lang="en-US" sz="8000" b="1" dirty="0"/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428596" y="2000240"/>
            <a:ext cx="8229600" cy="4114800"/>
          </a:xfrm>
        </p:spPr>
        <p:txBody>
          <a:bodyPr/>
          <a:lstStyle/>
          <a:p>
            <a:pPr algn="ctr">
              <a:buNone/>
            </a:pPr>
            <a:r>
              <a:rPr lang="ar-SY" sz="7200" b="1" dirty="0" smtClean="0"/>
              <a:t>الخطبة السابعة عشرة </a:t>
            </a:r>
            <a:endParaRPr lang="ar-SY" sz="7200" b="1" dirty="0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2910" y="1000108"/>
            <a:ext cx="7772400" cy="1146173"/>
          </a:xfrm>
        </p:spPr>
        <p:txBody>
          <a:bodyPr/>
          <a:lstStyle/>
          <a:p>
            <a:r>
              <a:rPr lang="ar-SY" sz="12900" b="1" dirty="0"/>
              <a:t>عنوان الخطبة</a:t>
            </a:r>
            <a:endParaRPr lang="en-US" sz="12900" b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5720" y="2786058"/>
            <a:ext cx="8569325" cy="2643206"/>
          </a:xfrm>
        </p:spPr>
        <p:txBody>
          <a:bodyPr/>
          <a:lstStyle/>
          <a:p>
            <a:r>
              <a:rPr lang="ar-SY" sz="8800" b="1" dirty="0" smtClean="0"/>
              <a:t>أسباب سعة الرزق -2-</a:t>
            </a:r>
            <a:endParaRPr lang="en-US" sz="8800" b="1" dirty="0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8000" b="1" dirty="0" smtClean="0"/>
              <a:t>من أسباب سعة الرزق :</a:t>
            </a:r>
            <a:endParaRPr lang="en-US" sz="72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500174"/>
            <a:ext cx="8143932" cy="457201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endParaRPr lang="ar-SY" sz="4000" b="1" dirty="0" smtClean="0">
              <a:latin typeface="+mj-lt"/>
              <a:ea typeface="+mj-ea"/>
              <a:cs typeface="+mj-cs"/>
            </a:endParaRPr>
          </a:p>
          <a:p>
            <a:pPr algn="ctr">
              <a:buFont typeface="Wingdings" pitchFamily="2" charset="2"/>
              <a:buNone/>
            </a:pPr>
            <a:r>
              <a:rPr lang="ar-SY" sz="8800" b="1" dirty="0" smtClean="0">
                <a:latin typeface="+mj-lt"/>
                <a:ea typeface="+mj-ea"/>
                <a:cs typeface="+mj-cs"/>
              </a:rPr>
              <a:t>شكر نعمة الرزق</a:t>
            </a:r>
            <a:endParaRPr lang="en-US" sz="8800" b="1" dirty="0" smtClean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6000" b="1" dirty="0" smtClean="0"/>
              <a:t>من مظاهر شكر نعمة الرزق:</a:t>
            </a:r>
            <a:endParaRPr lang="en-US" sz="54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571612"/>
            <a:ext cx="8143932" cy="4500575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ar-SY" sz="7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1) </a:t>
            </a:r>
            <a:r>
              <a:rPr lang="ar-SY" sz="80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حفظ</a:t>
            </a:r>
            <a:r>
              <a:rPr lang="ar-SY" sz="7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نعمة العمل </a:t>
            </a:r>
            <a:endParaRPr lang="en-US" sz="72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6000" b="1" dirty="0" smtClean="0"/>
              <a:t>من مظاهر شكر نعمة الرزق:</a:t>
            </a:r>
            <a:endParaRPr lang="en-US" sz="54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571612"/>
            <a:ext cx="8143932" cy="45005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ar-SY" sz="5400" b="1" dirty="0" smtClean="0">
                <a:latin typeface="+mj-lt"/>
                <a:ea typeface="+mj-ea"/>
                <a:cs typeface="+mj-cs"/>
              </a:rPr>
              <a:t>1) </a:t>
            </a:r>
            <a:r>
              <a:rPr lang="ar-SY" sz="6000" b="1" dirty="0" smtClean="0">
                <a:latin typeface="+mj-lt"/>
                <a:ea typeface="+mj-ea"/>
                <a:cs typeface="+mj-cs"/>
              </a:rPr>
              <a:t>حفظ</a:t>
            </a:r>
            <a:r>
              <a:rPr lang="ar-SY" sz="5400" b="1" dirty="0" smtClean="0">
                <a:latin typeface="+mj-lt"/>
                <a:ea typeface="+mj-ea"/>
                <a:cs typeface="+mj-cs"/>
              </a:rPr>
              <a:t> نعمة العمل </a:t>
            </a:r>
          </a:p>
          <a:p>
            <a:pPr algn="ctr">
              <a:buFont typeface="Wingdings" pitchFamily="2" charset="2"/>
              <a:buNone/>
            </a:pPr>
            <a:r>
              <a:rPr lang="ar-SY" sz="7200" b="1" u="sng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2) المحافظة على قليل النعمة </a:t>
            </a:r>
            <a:r>
              <a:rPr lang="ar-SY" sz="7200" b="1" u="sng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وكثيرها</a:t>
            </a:r>
            <a:endParaRPr lang="en-US" sz="7200" b="1" u="sng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6000" b="1" dirty="0" smtClean="0"/>
              <a:t>من مظاهر شكر نعمة الرزق:</a:t>
            </a:r>
            <a:endParaRPr lang="en-US" sz="54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571612"/>
            <a:ext cx="8143932" cy="45005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ar-SY" sz="4400" b="1" dirty="0" smtClean="0">
                <a:latin typeface="+mj-lt"/>
                <a:ea typeface="+mj-ea"/>
                <a:cs typeface="+mj-cs"/>
              </a:rPr>
              <a:t>1) </a:t>
            </a:r>
            <a:r>
              <a:rPr lang="ar-SY" sz="4800" b="1" dirty="0" smtClean="0">
                <a:latin typeface="+mj-lt"/>
                <a:ea typeface="+mj-ea"/>
                <a:cs typeface="+mj-cs"/>
              </a:rPr>
              <a:t>حفظ</a:t>
            </a:r>
            <a:r>
              <a:rPr lang="ar-SY" sz="4400" b="1" dirty="0" smtClean="0">
                <a:latin typeface="+mj-lt"/>
                <a:ea typeface="+mj-ea"/>
                <a:cs typeface="+mj-cs"/>
              </a:rPr>
              <a:t> نعمة العمل </a:t>
            </a:r>
          </a:p>
          <a:p>
            <a:pPr>
              <a:buFont typeface="Wingdings" pitchFamily="2" charset="2"/>
              <a:buNone/>
            </a:pPr>
            <a:r>
              <a:rPr lang="ar-SY" sz="4800" b="1" dirty="0" smtClean="0">
                <a:latin typeface="+mj-lt"/>
                <a:ea typeface="+mj-ea"/>
                <a:cs typeface="+mj-cs"/>
              </a:rPr>
              <a:t>2) المحافظة على قليل النعمة </a:t>
            </a:r>
            <a:r>
              <a:rPr lang="ar-SY" sz="4800" b="1" dirty="0" err="1" smtClean="0">
                <a:latin typeface="+mj-lt"/>
                <a:ea typeface="+mj-ea"/>
                <a:cs typeface="+mj-cs"/>
              </a:rPr>
              <a:t>وكثيرها</a:t>
            </a:r>
            <a:endParaRPr lang="ar-SY" sz="4800" b="1" dirty="0" smtClean="0">
              <a:latin typeface="+mj-lt"/>
              <a:ea typeface="+mj-ea"/>
              <a:cs typeface="+mj-cs"/>
            </a:endParaRPr>
          </a:p>
          <a:p>
            <a:pPr algn="ctr">
              <a:buFont typeface="Wingdings" pitchFamily="2" charset="2"/>
              <a:buNone/>
            </a:pPr>
            <a:r>
              <a:rPr lang="ar-SY" sz="6000" b="1" u="sng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3) عدم </a:t>
            </a:r>
            <a:r>
              <a:rPr lang="ar-SY" sz="6000" b="1" u="sng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السرف</a:t>
            </a:r>
            <a:r>
              <a:rPr lang="ar-SY" sz="6000" b="1" u="sng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في الإنفاق</a:t>
            </a:r>
            <a:endParaRPr lang="en-US" sz="6000" b="1" u="sng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6000" b="1" dirty="0" smtClean="0"/>
              <a:t>من مظاهر شكر نعمة الرزق:</a:t>
            </a:r>
            <a:endParaRPr lang="en-US" sz="54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571612"/>
            <a:ext cx="8143932" cy="45005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ar-SY" sz="4000" b="1" dirty="0" smtClean="0">
                <a:latin typeface="+mj-lt"/>
                <a:ea typeface="+mj-ea"/>
                <a:cs typeface="+mj-cs"/>
              </a:rPr>
              <a:t>1) حفظ نعمة العمــــــــــــــــــــــــــــــل </a:t>
            </a:r>
          </a:p>
          <a:p>
            <a:pPr>
              <a:buFont typeface="Wingdings" pitchFamily="2" charset="2"/>
              <a:buNone/>
            </a:pPr>
            <a:r>
              <a:rPr lang="ar-SY" sz="4000" b="1" dirty="0" smtClean="0">
                <a:latin typeface="+mj-lt"/>
                <a:ea typeface="+mj-ea"/>
                <a:cs typeface="+mj-cs"/>
              </a:rPr>
              <a:t>2) المحافظة على قليل النعمة </a:t>
            </a:r>
            <a:r>
              <a:rPr lang="ar-SY" sz="4000" b="1" dirty="0" err="1" smtClean="0">
                <a:latin typeface="+mj-lt"/>
                <a:ea typeface="+mj-ea"/>
                <a:cs typeface="+mj-cs"/>
              </a:rPr>
              <a:t>وكثيرها</a:t>
            </a:r>
            <a:endParaRPr lang="ar-SY" sz="4000" b="1" dirty="0" smtClean="0">
              <a:latin typeface="+mj-lt"/>
              <a:ea typeface="+mj-ea"/>
              <a:cs typeface="+mj-cs"/>
            </a:endParaRPr>
          </a:p>
          <a:p>
            <a:pPr>
              <a:buFont typeface="Wingdings" pitchFamily="2" charset="2"/>
              <a:buNone/>
            </a:pPr>
            <a:r>
              <a:rPr lang="ar-SY" sz="4000" b="1" dirty="0" smtClean="0">
                <a:latin typeface="+mj-lt"/>
                <a:ea typeface="+mj-ea"/>
                <a:cs typeface="+mj-cs"/>
              </a:rPr>
              <a:t>3) عدم </a:t>
            </a:r>
            <a:r>
              <a:rPr lang="ar-SY" sz="4000" b="1" dirty="0" err="1" smtClean="0">
                <a:latin typeface="+mj-lt"/>
                <a:ea typeface="+mj-ea"/>
                <a:cs typeface="+mj-cs"/>
              </a:rPr>
              <a:t>الســــــــــــــــــرف</a:t>
            </a:r>
            <a:r>
              <a:rPr lang="ar-SY" sz="4000" b="1" dirty="0" smtClean="0">
                <a:latin typeface="+mj-lt"/>
                <a:ea typeface="+mj-ea"/>
                <a:cs typeface="+mj-cs"/>
              </a:rPr>
              <a:t> في الإنفاق</a:t>
            </a:r>
          </a:p>
          <a:p>
            <a:pPr algn="ctr">
              <a:buFont typeface="Wingdings" pitchFamily="2" charset="2"/>
              <a:buNone/>
            </a:pPr>
            <a:r>
              <a:rPr lang="ar-SY" sz="6000" b="1" u="sng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4) شكر من كان سبباً في إيصال نعمة الرزق إليك</a:t>
            </a:r>
            <a:endParaRPr lang="en-US" sz="6000" b="1" u="sng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6000" b="1" dirty="0" smtClean="0"/>
              <a:t>من مظاهر شكر نعمة الرزق:</a:t>
            </a:r>
            <a:endParaRPr lang="en-US" sz="54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571612"/>
            <a:ext cx="8143932" cy="45005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ar-SY" sz="3600" b="1" dirty="0" smtClean="0">
                <a:latin typeface="+mj-lt"/>
                <a:ea typeface="+mj-ea"/>
                <a:cs typeface="+mj-cs"/>
              </a:rPr>
              <a:t>1) حفظ نعمـــــــــــــــــة العمــــــــــــــــــــــــــــــل </a:t>
            </a:r>
          </a:p>
          <a:p>
            <a:pPr>
              <a:buFont typeface="Wingdings" pitchFamily="2" charset="2"/>
              <a:buNone/>
            </a:pPr>
            <a:r>
              <a:rPr lang="ar-SY" sz="3600" b="1" dirty="0" smtClean="0">
                <a:latin typeface="+mj-lt"/>
                <a:ea typeface="+mj-ea"/>
                <a:cs typeface="+mj-cs"/>
              </a:rPr>
              <a:t>2) المحافظة على قليل النعمـــــــــــــــــة </a:t>
            </a:r>
            <a:r>
              <a:rPr lang="ar-SY" sz="3600" b="1" dirty="0" err="1" smtClean="0">
                <a:latin typeface="+mj-lt"/>
                <a:ea typeface="+mj-ea"/>
                <a:cs typeface="+mj-cs"/>
              </a:rPr>
              <a:t>وكثيرها</a:t>
            </a:r>
            <a:endParaRPr lang="ar-SY" sz="3600" b="1" dirty="0" smtClean="0">
              <a:latin typeface="+mj-lt"/>
              <a:ea typeface="+mj-ea"/>
              <a:cs typeface="+mj-cs"/>
            </a:endParaRPr>
          </a:p>
          <a:p>
            <a:pPr>
              <a:buFont typeface="Wingdings" pitchFamily="2" charset="2"/>
              <a:buNone/>
            </a:pPr>
            <a:r>
              <a:rPr lang="ar-SY" sz="3600" b="1" dirty="0" smtClean="0">
                <a:latin typeface="+mj-lt"/>
                <a:ea typeface="+mj-ea"/>
                <a:cs typeface="+mj-cs"/>
              </a:rPr>
              <a:t>3) عدم </a:t>
            </a:r>
            <a:r>
              <a:rPr lang="ar-SY" sz="3600" b="1" dirty="0" err="1" smtClean="0">
                <a:latin typeface="+mj-lt"/>
                <a:ea typeface="+mj-ea"/>
                <a:cs typeface="+mj-cs"/>
              </a:rPr>
              <a:t>الســــــــــــــــــرف</a:t>
            </a:r>
            <a:r>
              <a:rPr lang="ar-SY" sz="3600" b="1" dirty="0" smtClean="0">
                <a:latin typeface="+mj-lt"/>
                <a:ea typeface="+mj-ea"/>
                <a:cs typeface="+mj-cs"/>
              </a:rPr>
              <a:t> في الإنفــــــــــــــــــاق</a:t>
            </a:r>
          </a:p>
          <a:p>
            <a:pPr>
              <a:buFont typeface="Wingdings" pitchFamily="2" charset="2"/>
              <a:buNone/>
            </a:pPr>
            <a:r>
              <a:rPr lang="ar-SY" sz="3600" b="1" dirty="0" smtClean="0">
                <a:latin typeface="+mj-lt"/>
                <a:ea typeface="+mj-ea"/>
                <a:cs typeface="+mj-cs"/>
              </a:rPr>
              <a:t>4) شكر من كان سبباً في إيصال نعمة الرزق إليك</a:t>
            </a:r>
          </a:p>
          <a:p>
            <a:pPr algn="ctr">
              <a:buFont typeface="Wingdings" pitchFamily="2" charset="2"/>
              <a:buNone/>
            </a:pPr>
            <a:r>
              <a:rPr lang="ar-SY" sz="6000" b="1" u="sng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5) استخدام النعمة في الطاعات لا في المعاصي</a:t>
            </a:r>
            <a:endParaRPr lang="en-US" sz="6000" b="1" u="sng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294</TotalTime>
  <Words>266</Words>
  <Application>Microsoft Office PowerPoint</Application>
  <PresentationFormat>عرض على الشاشة (3:4)‏</PresentationFormat>
  <Paragraphs>42</Paragraphs>
  <Slides>11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3</vt:i4>
      </vt:variant>
      <vt:variant>
        <vt:lpstr>عناوين الشرائح</vt:lpstr>
      </vt:variant>
      <vt:variant>
        <vt:i4>11</vt:i4>
      </vt:variant>
    </vt:vector>
  </HeadingPairs>
  <TitlesOfParts>
    <vt:vector size="14" baseType="lpstr">
      <vt:lpstr>Ocean</vt:lpstr>
      <vt:lpstr>Edge</vt:lpstr>
      <vt:lpstr>1_Ocean</vt:lpstr>
      <vt:lpstr>الشريحة 1</vt:lpstr>
      <vt:lpstr>سلسلة أسواقنا التجارية</vt:lpstr>
      <vt:lpstr>عنوان الخطبة</vt:lpstr>
      <vt:lpstr>من أسباب سعة الرزق :</vt:lpstr>
      <vt:lpstr>من مظاهر شكر نعمة الرزق:</vt:lpstr>
      <vt:lpstr>من مظاهر شكر نعمة الرزق:</vt:lpstr>
      <vt:lpstr>من مظاهر شكر نعمة الرزق:</vt:lpstr>
      <vt:lpstr>من مظاهر شكر نعمة الرزق:</vt:lpstr>
      <vt:lpstr>من مظاهر شكر نعمة الرزق:</vt:lpstr>
      <vt:lpstr>من مظاهر شكر نعمة الرزق:</vt:lpstr>
      <vt:lpstr>من مظاهر شكر نعمة الرزق:</vt:lpstr>
    </vt:vector>
  </TitlesOfParts>
  <Company>SSRC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الخطبة</dc:title>
  <dc:creator>USER</dc:creator>
  <cp:lastModifiedBy>wael mahmah</cp:lastModifiedBy>
  <cp:revision>84</cp:revision>
  <dcterms:created xsi:type="dcterms:W3CDTF">2008-01-26T18:59:58Z</dcterms:created>
  <dcterms:modified xsi:type="dcterms:W3CDTF">2010-02-12T09:59:40Z</dcterms:modified>
</cp:coreProperties>
</file>