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313" r:id="rId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السادسة 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2786058"/>
            <a:ext cx="8569325" cy="2643206"/>
          </a:xfrm>
        </p:spPr>
        <p:txBody>
          <a:bodyPr/>
          <a:lstStyle/>
          <a:p>
            <a:r>
              <a:rPr lang="ar-SY" sz="9600" b="1" dirty="0" smtClean="0"/>
              <a:t>أسباب سعة الرزق</a:t>
            </a:r>
            <a:endParaRPr lang="en-US" sz="96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أسباب سعة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00174"/>
            <a:ext cx="8143932" cy="45720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latin typeface="+mj-lt"/>
                <a:ea typeface="+mj-ea"/>
                <a:cs typeface="+mj-cs"/>
              </a:rPr>
              <a:t>1) حســـــــــــــــن الخلق</a:t>
            </a:r>
          </a:p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latin typeface="+mj-lt"/>
                <a:ea typeface="+mj-ea"/>
                <a:cs typeface="+mj-cs"/>
              </a:rPr>
              <a:t>2) بذل الإحسان للآخرين</a:t>
            </a:r>
          </a:p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latin typeface="+mj-lt"/>
                <a:ea typeface="+mj-ea"/>
                <a:cs typeface="+mj-cs"/>
              </a:rPr>
              <a:t>3) الاســــــتغفار والتوبة</a:t>
            </a:r>
            <a:endParaRPr lang="en-US" sz="72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المطلوب منك في هذه الخطبة 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1) حسّــــــــــــــــــــــــــــــــــن خلقك ما استطعت</a:t>
            </a:r>
          </a:p>
          <a:p>
            <a:pPr algn="ctr">
              <a:buFont typeface="Wingdings" pitchFamily="2" charset="2"/>
              <a:buNone/>
            </a:pPr>
            <a:endParaRPr lang="ar-SY" sz="4000" b="1" dirty="0" smtClean="0"/>
          </a:p>
          <a:p>
            <a:pPr algn="ctr">
              <a:buFont typeface="Wingdings" pitchFamily="2" charset="2"/>
              <a:buNone/>
            </a:pPr>
            <a:r>
              <a:rPr lang="ar-SY" sz="4000" b="1" dirty="0" smtClean="0"/>
              <a:t>2) أحســـــــــــــــــــــــــن إلى الخلق ما استطعت</a:t>
            </a:r>
          </a:p>
          <a:p>
            <a:pPr algn="ctr">
              <a:buFont typeface="Wingdings" pitchFamily="2" charset="2"/>
              <a:buNone/>
            </a:pPr>
            <a:endParaRPr lang="ar-SY" sz="4000" b="1" dirty="0" smtClean="0"/>
          </a:p>
          <a:p>
            <a:pPr algn="ctr">
              <a:buFont typeface="Wingdings" pitchFamily="2" charset="2"/>
              <a:buNone/>
            </a:pPr>
            <a:r>
              <a:rPr lang="ar-SY" sz="4000" b="1" dirty="0" smtClean="0"/>
              <a:t>3) </a:t>
            </a:r>
            <a:r>
              <a:rPr lang="ar-SY" sz="4000" b="1" dirty="0" err="1" smtClean="0"/>
              <a:t>الزم</a:t>
            </a:r>
            <a:r>
              <a:rPr lang="ar-SY" sz="4000" b="1" dirty="0" smtClean="0"/>
              <a:t> التوبة كلما أذنبت ، والاستغفار ما حييت</a:t>
            </a:r>
            <a:endParaRPr lang="en-US" sz="4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264</TotalTime>
  <Words>59</Words>
  <Application>Microsoft Office PowerPoint</Application>
  <PresentationFormat>عرض على الشاشة (3:4)‏</PresentationFormat>
  <Paragraphs>15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5</vt:i4>
      </vt:variant>
    </vt:vector>
  </HeadingPairs>
  <TitlesOfParts>
    <vt:vector size="8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من أسباب سعة الرزق :</vt:lpstr>
      <vt:lpstr>المطلوب منك في هذه الخطبة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77</cp:revision>
  <dcterms:created xsi:type="dcterms:W3CDTF">2008-01-26T18:59:58Z</dcterms:created>
  <dcterms:modified xsi:type="dcterms:W3CDTF">2010-02-05T09:45:32Z</dcterms:modified>
</cp:coreProperties>
</file>