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310" r:id="rId8"/>
    <p:sldId id="311" r:id="rId9"/>
    <p:sldId id="312" r:id="rId10"/>
    <p:sldId id="313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الخامسة </a:t>
            </a:r>
            <a:r>
              <a:rPr lang="ar-SY" sz="7200" b="1" dirty="0" smtClean="0"/>
              <a:t>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2786058"/>
            <a:ext cx="8569325" cy="2643206"/>
          </a:xfrm>
        </p:spPr>
        <p:txBody>
          <a:bodyPr/>
          <a:lstStyle/>
          <a:p>
            <a:r>
              <a:rPr lang="ar-SY" sz="11500" b="1" dirty="0" smtClean="0"/>
              <a:t>الرزّاق</a:t>
            </a:r>
            <a:endParaRPr lang="en-US" sz="115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آداب طلب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latin typeface="+mj-lt"/>
                <a:ea typeface="+mj-ea"/>
                <a:cs typeface="+mj-cs"/>
              </a:rPr>
              <a:t>1) تيقّن أن الرزّاق هو الله وحده ، فلا تطلب رزقك من غيره</a:t>
            </a:r>
            <a:endParaRPr lang="en-US" sz="66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آداب طلب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latin typeface="+mj-lt"/>
                <a:ea typeface="+mj-ea"/>
                <a:cs typeface="+mj-cs"/>
              </a:rPr>
              <a:t>2) اطلب رزقك بعز نفس لا بذلها ، وبراحة قلب لا باضطرابه</a:t>
            </a:r>
            <a:endParaRPr lang="en-US" sz="72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آداب طلب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latin typeface="+mj-lt"/>
                <a:ea typeface="+mj-ea"/>
                <a:cs typeface="+mj-cs"/>
              </a:rPr>
              <a:t>3) لا تطلب ما عند الله بمعصية الله</a:t>
            </a:r>
            <a:endParaRPr lang="en-US" sz="80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آداب طلب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latin typeface="+mj-lt"/>
                <a:ea typeface="+mj-ea"/>
                <a:cs typeface="+mj-cs"/>
              </a:rPr>
              <a:t>4) اقنع بما قسم الله </a:t>
            </a:r>
            <a:r>
              <a:rPr lang="ar-SY" sz="8000" b="1" dirty="0" err="1" smtClean="0">
                <a:latin typeface="+mj-lt"/>
                <a:ea typeface="+mj-ea"/>
                <a:cs typeface="+mj-cs"/>
              </a:rPr>
              <a:t>لك</a:t>
            </a:r>
            <a:endParaRPr lang="en-US" sz="80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600" b="1" dirty="0" smtClean="0"/>
              <a:t>من آداب طلب الرزق :</a:t>
            </a: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1) تيقّن أن الرزّاق هو الله وحده ، فلا تطلب رزقك من غيره</a:t>
            </a:r>
          </a:p>
          <a:p>
            <a:pPr algn="ctr">
              <a:buNone/>
            </a:pPr>
            <a:r>
              <a:rPr lang="ar-SY" sz="3200" b="1" dirty="0" smtClean="0"/>
              <a:t>2) اطلب رزقك بعز نفس لا بذلها ، وبراحة قلب لا باضطرابه</a:t>
            </a:r>
            <a:endParaRPr lang="en-US" sz="3200" b="1" dirty="0" smtClean="0"/>
          </a:p>
          <a:p>
            <a:pPr algn="ctr">
              <a:buNone/>
            </a:pPr>
            <a:r>
              <a:rPr lang="ar-SY" sz="3200" b="1" dirty="0" smtClean="0"/>
              <a:t>3) لا </a:t>
            </a:r>
            <a:r>
              <a:rPr lang="ar-SY" sz="3200" b="1" dirty="0" smtClean="0"/>
              <a:t>تطلـــــــــــــــــــــــــــب </a:t>
            </a:r>
            <a:r>
              <a:rPr lang="ar-SY" sz="3200" b="1" dirty="0" smtClean="0"/>
              <a:t>ما عند الله </a:t>
            </a:r>
            <a:r>
              <a:rPr lang="ar-SY" sz="3200" b="1" dirty="0" smtClean="0"/>
              <a:t>بمعصيــــــــــــــة الله</a:t>
            </a:r>
          </a:p>
          <a:p>
            <a:pPr algn="ctr">
              <a:buNone/>
            </a:pPr>
            <a:r>
              <a:rPr lang="ar-SY" sz="3200" b="1" dirty="0" smtClean="0"/>
              <a:t>4) اقنع بما </a:t>
            </a:r>
            <a:r>
              <a:rPr lang="ar-SY" sz="3200" b="1" dirty="0" smtClean="0"/>
              <a:t>قســــــــــــــــــــــــــــــــــــــــــــــــــــــــــــم </a:t>
            </a:r>
            <a:r>
              <a:rPr lang="ar-SY" sz="3200" b="1" dirty="0" smtClean="0"/>
              <a:t>الله </a:t>
            </a:r>
            <a:r>
              <a:rPr lang="ar-SY" sz="3200" b="1" dirty="0" err="1" smtClean="0"/>
              <a:t>لك</a:t>
            </a:r>
            <a:endParaRPr lang="en-US" sz="32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250</TotalTime>
  <Words>121</Words>
  <Application>Microsoft Office PowerPoint</Application>
  <PresentationFormat>عرض على الشاشة (3:4)‏</PresentationFormat>
  <Paragraphs>18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من آداب طلب الرزق :</vt:lpstr>
      <vt:lpstr>من آداب طلب الرزق :</vt:lpstr>
      <vt:lpstr>من آداب طلب الرزق :</vt:lpstr>
      <vt:lpstr>من آداب طلب الرزق :</vt:lpstr>
      <vt:lpstr>من آداب طلب الرزق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73</cp:revision>
  <dcterms:created xsi:type="dcterms:W3CDTF">2008-01-26T18:59:58Z</dcterms:created>
  <dcterms:modified xsi:type="dcterms:W3CDTF">2010-01-29T07:30:56Z</dcterms:modified>
</cp:coreProperties>
</file>