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  <p:sldMasterId id="2147483655" r:id="rId2"/>
    <p:sldMasterId id="2147483701" r:id="rId3"/>
  </p:sldMasterIdLst>
  <p:sldIdLst>
    <p:sldId id="268" r:id="rId4"/>
    <p:sldId id="269" r:id="rId5"/>
    <p:sldId id="256" r:id="rId6"/>
    <p:sldId id="283" r:id="rId7"/>
    <p:sldId id="302" r:id="rId8"/>
    <p:sldId id="303" r:id="rId9"/>
    <p:sldId id="304" r:id="rId10"/>
    <p:sldId id="287" r:id="rId11"/>
    <p:sldId id="305" r:id="rId12"/>
    <p:sldId id="306" r:id="rId13"/>
    <p:sldId id="307" r:id="rId14"/>
    <p:sldId id="308" r:id="rId15"/>
    <p:sldId id="309" r:id="rId16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7C0D366-44C2-441E-B3AC-A4116E947F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0C68-6470-421C-85B1-823E99648E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2C5C2-6D4A-4E3A-8CF5-7D13CD5878D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BED2-C4BC-4CEC-AF6C-51FA347F003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B471D-DEA7-40E6-8DAF-8BB80E67DAE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4C9-5F24-470C-ADD6-7B98AD6531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F7868-FC97-4F68-BF73-CB057C7A2B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7801D-C611-4B83-9316-A195A3E04E1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E19-216B-4EAE-B4E2-13F0B22981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83B-E262-47AD-9299-927F181F516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C17F-8022-43FE-80CC-7DB15BC32B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589E8BE-8690-4E73-922B-463BD1CEDA33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spd="slow">
    <p:strips/>
  </p:transition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ransition spd="slow">
    <p:strips/>
  </p:transition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</a:t>
            </a:r>
            <a:r>
              <a:rPr lang="ar-SY" sz="4800" b="1" dirty="0" smtClean="0"/>
              <a:t>-4-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5214945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4400" b="1" dirty="0" smtClean="0"/>
              <a:t>18) لا تستخدم في إعلاناتك للمنتج الصور الماجنة والخليعة وكن صادقاً في الإعلان فلا تذكر في المنتج ما ليس فيه</a:t>
            </a:r>
            <a:endParaRPr lang="ar-SY" sz="8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</a:t>
            </a:r>
            <a:r>
              <a:rPr lang="ar-SY" sz="4800" b="1" dirty="0" smtClean="0"/>
              <a:t>-4-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5214945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7200" b="1" dirty="0" smtClean="0"/>
              <a:t>19) اجتنب </a:t>
            </a:r>
            <a:r>
              <a:rPr lang="ar-SY" sz="7200" b="1" dirty="0" err="1" smtClean="0"/>
              <a:t>المراء</a:t>
            </a:r>
            <a:r>
              <a:rPr lang="ar-SY" sz="7200" b="1" dirty="0" smtClean="0"/>
              <a:t> والجدال والحسد والحقد </a:t>
            </a:r>
            <a:endParaRPr lang="ar-SY" sz="199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</a:t>
            </a:r>
            <a:r>
              <a:rPr lang="ar-SY" sz="4800" b="1" dirty="0" smtClean="0"/>
              <a:t>-4-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5214945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4800" b="1" dirty="0" smtClean="0"/>
              <a:t>20</a:t>
            </a:r>
            <a:r>
              <a:rPr lang="ar-SY" sz="4800" b="1" dirty="0" smtClean="0"/>
              <a:t>) راقب الله تعالى وأنت في عملك ، واعلم بأن عملك معروض عليه</a:t>
            </a:r>
            <a:endParaRPr lang="ar-SY" sz="9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</a:t>
            </a:r>
            <a:r>
              <a:rPr lang="ar-SY" sz="4800" b="1" dirty="0" smtClean="0"/>
              <a:t>-4-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857364"/>
            <a:ext cx="8286779" cy="4143403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3200" b="1" dirty="0" smtClean="0"/>
              <a:t>16) احرص على </a:t>
            </a:r>
            <a:r>
              <a:rPr lang="ar-SY" sz="3200" b="1" dirty="0" smtClean="0"/>
              <a:t>حماية البيئة بتجنّب بيع المنتجات الضارة أو تصديرها أو استيرادها</a:t>
            </a:r>
          </a:p>
          <a:p>
            <a:pPr algn="ctr">
              <a:buNone/>
            </a:pPr>
            <a:r>
              <a:rPr lang="ar-SY" sz="3200" b="1" dirty="0" smtClean="0"/>
              <a:t>17) </a:t>
            </a:r>
            <a:r>
              <a:rPr lang="ar-SY" sz="2800" b="1" dirty="0" smtClean="0"/>
              <a:t>اجتنب العمل فيما حرّمه </a:t>
            </a:r>
            <a:r>
              <a:rPr lang="ar-SY" sz="2800" b="1" dirty="0" err="1" smtClean="0"/>
              <a:t>الشرع</a:t>
            </a:r>
            <a:r>
              <a:rPr lang="ar-SY" sz="2800" b="1" dirty="0" smtClean="0"/>
              <a:t> من </a:t>
            </a:r>
            <a:r>
              <a:rPr lang="ar-SY" sz="2800" b="1" dirty="0" smtClean="0"/>
              <a:t>مســــــــكرات </a:t>
            </a:r>
            <a:r>
              <a:rPr lang="ar-SY" sz="2800" b="1" dirty="0" smtClean="0"/>
              <a:t>ومخدرات </a:t>
            </a:r>
            <a:r>
              <a:rPr lang="ar-SY" sz="2800" b="1" dirty="0" smtClean="0"/>
              <a:t>وربا</a:t>
            </a:r>
            <a:endParaRPr lang="ar-SY" sz="3200" b="1" dirty="0" smtClean="0"/>
          </a:p>
          <a:p>
            <a:pPr algn="ctr">
              <a:buNone/>
            </a:pPr>
            <a:r>
              <a:rPr lang="ar-SY" sz="3200" b="1" dirty="0" smtClean="0"/>
              <a:t>18) لا تستخدم في إعلاناتك </a:t>
            </a:r>
            <a:r>
              <a:rPr lang="ar-SY" sz="3200" b="1" dirty="0" smtClean="0"/>
              <a:t>للمنتـــج </a:t>
            </a:r>
            <a:r>
              <a:rPr lang="ar-SY" sz="3200" b="1" dirty="0" smtClean="0"/>
              <a:t>الصور الماجنة والخليعة وكن صادقاً في الإعلان فلا تذكر في المنتج ما ليس </a:t>
            </a:r>
            <a:r>
              <a:rPr lang="ar-SY" sz="3200" b="1" dirty="0" smtClean="0"/>
              <a:t>فيه</a:t>
            </a:r>
          </a:p>
          <a:p>
            <a:pPr algn="ctr">
              <a:buNone/>
            </a:pPr>
            <a:r>
              <a:rPr lang="ar-SY" sz="3200" b="1" dirty="0" smtClean="0"/>
              <a:t>19) اجتنب </a:t>
            </a:r>
            <a:r>
              <a:rPr lang="ar-SY" sz="3200" b="1" dirty="0" err="1" smtClean="0"/>
              <a:t>المراء</a:t>
            </a:r>
            <a:r>
              <a:rPr lang="ar-SY" sz="3200" b="1" dirty="0" smtClean="0"/>
              <a:t> والجدال </a:t>
            </a:r>
            <a:r>
              <a:rPr lang="ar-SY" sz="3200" b="1" dirty="0" smtClean="0"/>
              <a:t>والحســـــــــــــــــــــــــــــــد </a:t>
            </a:r>
            <a:r>
              <a:rPr lang="ar-SY" sz="3200" b="1" dirty="0" smtClean="0"/>
              <a:t>والحقد </a:t>
            </a:r>
            <a:endParaRPr lang="ar-SY" sz="3200" b="1" dirty="0" smtClean="0"/>
          </a:p>
          <a:p>
            <a:pPr algn="ctr">
              <a:buNone/>
            </a:pPr>
            <a:r>
              <a:rPr lang="ar-SY" sz="3200" b="1" dirty="0" smtClean="0"/>
              <a:t>20) راقب الله تعالى وأنت </a:t>
            </a:r>
            <a:r>
              <a:rPr lang="ar-SY" sz="3200" b="1" smtClean="0"/>
              <a:t>في </a:t>
            </a:r>
            <a:r>
              <a:rPr lang="ar-SY" sz="3200" b="1" smtClean="0"/>
              <a:t>عمـلك </a:t>
            </a:r>
            <a:r>
              <a:rPr lang="ar-SY" sz="3200" b="1" dirty="0" smtClean="0"/>
              <a:t>، </a:t>
            </a:r>
            <a:r>
              <a:rPr lang="ar-SY" sz="3200" b="1" dirty="0" smtClean="0"/>
              <a:t>واعلـــــــــــم </a:t>
            </a:r>
            <a:r>
              <a:rPr lang="ar-SY" sz="3200" b="1" dirty="0" smtClean="0"/>
              <a:t>بأن عملك معروض </a:t>
            </a:r>
            <a:r>
              <a:rPr lang="ar-SY" sz="3200" b="1" dirty="0" smtClean="0"/>
              <a:t>عليه</a:t>
            </a:r>
            <a:endParaRPr lang="ar-SY" sz="32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</a:t>
            </a:r>
            <a:r>
              <a:rPr lang="ar-SY" sz="7200" b="1" dirty="0" smtClean="0"/>
              <a:t>الثالثة </a:t>
            </a:r>
            <a:r>
              <a:rPr lang="ar-SY" sz="7200" b="1" dirty="0" smtClean="0"/>
              <a:t>عشرة </a:t>
            </a:r>
            <a:endParaRPr lang="ar-SY" sz="7200" b="1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1000108"/>
            <a:ext cx="7772400" cy="1146173"/>
          </a:xfrm>
        </p:spPr>
        <p:txBody>
          <a:bodyPr/>
          <a:lstStyle/>
          <a:p>
            <a:r>
              <a:rPr lang="ar-SY" sz="12900" b="1" dirty="0"/>
              <a:t>عنوان الخطبة</a:t>
            </a:r>
            <a:endParaRPr lang="en-US" sz="129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20" y="1785926"/>
            <a:ext cx="8569325" cy="1895476"/>
          </a:xfrm>
        </p:spPr>
        <p:txBody>
          <a:bodyPr/>
          <a:lstStyle/>
          <a:p>
            <a:r>
              <a:rPr lang="ar-SY" sz="9600" b="1" dirty="0" smtClean="0"/>
              <a:t>أخلاقيات العمل </a:t>
            </a:r>
            <a:r>
              <a:rPr lang="ar-SY" sz="9600" b="1" dirty="0" smtClean="0"/>
              <a:t>-4-</a:t>
            </a:r>
            <a:endParaRPr lang="en-US" sz="9600" b="1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أخلاقيات العمل </a:t>
            </a:r>
            <a:r>
              <a:rPr lang="ar-SY" sz="6000" b="1" dirty="0" smtClean="0"/>
              <a:t>-4-</a:t>
            </a:r>
            <a:r>
              <a:rPr lang="ar-SY" sz="5400" b="1" dirty="0" smtClean="0"/>
              <a:t/>
            </a:r>
            <a:br>
              <a:rPr lang="ar-SY" sz="5400" b="1" dirty="0" smtClean="0"/>
            </a:br>
            <a:r>
              <a:rPr lang="ar-SY" sz="5400" b="1" u="sng" dirty="0" smtClean="0">
                <a:solidFill>
                  <a:schemeClr val="tx1"/>
                </a:solidFill>
              </a:rPr>
              <a:t>ثمرات مكارم الأخلاق أربع 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2143116"/>
            <a:ext cx="8143932" cy="3929071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1) محبة الله تعالى</a:t>
            </a:r>
            <a:endParaRPr lang="en-US" sz="6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أخلاقيات العمل </a:t>
            </a:r>
            <a:r>
              <a:rPr lang="ar-SY" sz="6000" b="1" dirty="0" smtClean="0"/>
              <a:t>-4-</a:t>
            </a:r>
            <a:r>
              <a:rPr lang="ar-SY" sz="5400" b="1" dirty="0" smtClean="0"/>
              <a:t/>
            </a:r>
            <a:br>
              <a:rPr lang="ar-SY" sz="5400" b="1" dirty="0" smtClean="0"/>
            </a:br>
            <a:r>
              <a:rPr lang="ar-SY" sz="5400" b="1" u="sng" dirty="0" smtClean="0">
                <a:solidFill>
                  <a:schemeClr val="tx1"/>
                </a:solidFill>
              </a:rPr>
              <a:t>ثمرات مكارم الأخلاق أربع 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2143116"/>
            <a:ext cx="8143932" cy="3929071"/>
          </a:xfrm>
        </p:spPr>
        <p:txBody>
          <a:bodyPr/>
          <a:lstStyle/>
          <a:p>
            <a:pPr algn="ctr">
              <a:buNone/>
            </a:pPr>
            <a:r>
              <a:rPr lang="ar-SY" sz="4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2) محبة رسول الله </a:t>
            </a:r>
            <a:r>
              <a:rPr lang="ar-SY" sz="4800" dirty="0" smtClean="0">
                <a:solidFill>
                  <a:schemeClr val="tx2"/>
                </a:solidFill>
                <a:sym typeface="AGA Arabesque"/>
              </a:rPr>
              <a:t></a:t>
            </a:r>
            <a:r>
              <a:rPr lang="ar-SY" sz="4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algn="ctr">
              <a:buFont typeface="Wingdings" pitchFamily="2" charset="2"/>
              <a:buNone/>
            </a:pPr>
            <a:r>
              <a:rPr lang="ar-SY" sz="4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والقرب منه يوم القيامة</a:t>
            </a:r>
            <a:endParaRPr lang="en-US" sz="48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أخلاقيات العمل </a:t>
            </a:r>
            <a:r>
              <a:rPr lang="ar-SY" sz="6000" b="1" dirty="0" smtClean="0"/>
              <a:t>-4-</a:t>
            </a:r>
            <a:r>
              <a:rPr lang="ar-SY" sz="5400" b="1" dirty="0" smtClean="0"/>
              <a:t/>
            </a:r>
            <a:br>
              <a:rPr lang="ar-SY" sz="5400" b="1" dirty="0" smtClean="0"/>
            </a:br>
            <a:r>
              <a:rPr lang="ar-SY" sz="5400" b="1" u="sng" dirty="0" smtClean="0">
                <a:solidFill>
                  <a:schemeClr val="tx1"/>
                </a:solidFill>
              </a:rPr>
              <a:t>ثمرات مكارم الأخلاق أربع 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2143116"/>
            <a:ext cx="8143932" cy="3929071"/>
          </a:xfrm>
        </p:spPr>
        <p:txBody>
          <a:bodyPr/>
          <a:lstStyle/>
          <a:p>
            <a:pPr algn="ctr">
              <a:buNone/>
            </a:pPr>
            <a:r>
              <a:rPr lang="ar-SY" sz="6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3) الجنّة والأجر الكبير</a:t>
            </a:r>
            <a:endParaRPr lang="en-US" sz="66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أخلاقيات العمل </a:t>
            </a:r>
            <a:r>
              <a:rPr lang="ar-SY" sz="6000" b="1" dirty="0" smtClean="0"/>
              <a:t>-4-</a:t>
            </a:r>
            <a:r>
              <a:rPr lang="ar-SY" sz="5400" b="1" dirty="0" smtClean="0"/>
              <a:t/>
            </a:r>
            <a:br>
              <a:rPr lang="ar-SY" sz="5400" b="1" dirty="0" smtClean="0"/>
            </a:br>
            <a:r>
              <a:rPr lang="ar-SY" sz="5400" b="1" u="sng" dirty="0" smtClean="0">
                <a:solidFill>
                  <a:schemeClr val="tx1"/>
                </a:solidFill>
              </a:rPr>
              <a:t>ثمرات مكارم الأخلاق أربع 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2143116"/>
            <a:ext cx="8143932" cy="3929071"/>
          </a:xfrm>
        </p:spPr>
        <p:txBody>
          <a:bodyPr/>
          <a:lstStyle/>
          <a:p>
            <a:pPr algn="ctr">
              <a:buNone/>
            </a:pPr>
            <a:r>
              <a:rPr lang="ar-SY" sz="6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4) زيادة الأعمار والأرزاق </a:t>
            </a:r>
            <a:r>
              <a:rPr lang="ar-SY" sz="66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وإعمار</a:t>
            </a:r>
            <a:r>
              <a:rPr lang="ar-SY" sz="6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الديار</a:t>
            </a:r>
            <a:endParaRPr lang="en-US" sz="66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</a:t>
            </a:r>
            <a:r>
              <a:rPr lang="ar-SY" sz="4800" b="1" dirty="0" smtClean="0"/>
              <a:t>-4-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5214945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4800" b="1" dirty="0" smtClean="0"/>
              <a:t>16) احرص على </a:t>
            </a:r>
            <a:r>
              <a:rPr lang="ar-SY" sz="4800" b="1" dirty="0" smtClean="0"/>
              <a:t>حماية البيئة بتجنّب بيع المنتجات الضارة أو تصديرها أو استيرادها</a:t>
            </a:r>
            <a:endParaRPr lang="ar-SY" sz="9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</a:t>
            </a:r>
            <a:r>
              <a:rPr lang="ar-SY" sz="4800" b="1" dirty="0" smtClean="0"/>
              <a:t>-4-</a:t>
            </a:r>
            <a:r>
              <a:rPr lang="ar-SY" sz="4800" b="1" dirty="0" smtClean="0"/>
              <a:t/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5214945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4800" b="1" dirty="0" smtClean="0"/>
              <a:t>17) اجتنب العمل فيما حرّمه </a:t>
            </a:r>
            <a:r>
              <a:rPr lang="ar-SY" sz="4800" b="1" dirty="0" err="1" smtClean="0"/>
              <a:t>الشرع</a:t>
            </a:r>
            <a:r>
              <a:rPr lang="ar-SY" sz="4800" b="1" dirty="0" smtClean="0"/>
              <a:t> من مسكرات ومخدرات وربا ...</a:t>
            </a:r>
            <a:endParaRPr lang="ar-SY" sz="9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242</TotalTime>
  <Words>215</Words>
  <Application>Microsoft Office PowerPoint</Application>
  <PresentationFormat>عرض على الشاشة (3:4)‏</PresentationFormat>
  <Paragraphs>30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13</vt:i4>
      </vt:variant>
    </vt:vector>
  </HeadingPairs>
  <TitlesOfParts>
    <vt:vector size="16" baseType="lpstr">
      <vt:lpstr>Ocean</vt:lpstr>
      <vt:lpstr>Edge</vt:lpstr>
      <vt:lpstr>1_Ocean</vt:lpstr>
      <vt:lpstr>الشريحة 1</vt:lpstr>
      <vt:lpstr>سلسلة أسواقنا التجارية</vt:lpstr>
      <vt:lpstr>عنوان الخطبة</vt:lpstr>
      <vt:lpstr>أخلاقيات العمل -4- ثمرات مكارم الأخلاق أربع :</vt:lpstr>
      <vt:lpstr>أخلاقيات العمل -4- ثمرات مكارم الأخلاق أربع :</vt:lpstr>
      <vt:lpstr>أخلاقيات العمل -4- ثمرات مكارم الأخلاق أربع :</vt:lpstr>
      <vt:lpstr>أخلاقيات العمل -4- ثمرات مكارم الأخلاق أربع :</vt:lpstr>
      <vt:lpstr>أخلاقيات العمل -4- المطلوب العملي منك في هذه الخطبة :</vt:lpstr>
      <vt:lpstr>أخلاقيات العمل -4- المطلوب العملي منك في هذه الخطبة :</vt:lpstr>
      <vt:lpstr>أخلاقيات العمل -4- المطلوب العملي منك في هذه الخطبة :</vt:lpstr>
      <vt:lpstr>أخلاقيات العمل -4- المطلوب العملي منك في هذه الخطبة :</vt:lpstr>
      <vt:lpstr>أخلاقيات العمل -4- المطلوب العملي منك في هذه الخطبة :</vt:lpstr>
      <vt:lpstr>أخلاقيات العمل -4- المطلوب العملي منك في هذه الخطبة 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70</cp:revision>
  <dcterms:created xsi:type="dcterms:W3CDTF">2008-01-26T18:59:58Z</dcterms:created>
  <dcterms:modified xsi:type="dcterms:W3CDTF">2010-01-15T07:38:41Z</dcterms:modified>
</cp:coreProperties>
</file>