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293" r:id="rId8"/>
    <p:sldId id="294" r:id="rId9"/>
    <p:sldId id="295" r:id="rId10"/>
    <p:sldId id="287" r:id="rId11"/>
    <p:sldId id="288" r:id="rId12"/>
    <p:sldId id="296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slow">
    <p:strip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13) تبادل الخبرات معهم وتجنّب الإضرار بهم</a:t>
            </a:r>
            <a:endParaRPr lang="ar-SY" sz="115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14) اجتنب الاحتكار واعمل على رفعه إن وجد</a:t>
            </a:r>
            <a:endParaRPr lang="ar-SY" sz="115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15) ساعد </a:t>
            </a:r>
            <a:r>
              <a:rPr lang="ar-SY" sz="6600" b="1" dirty="0" smtClean="0"/>
              <a:t>أ</a:t>
            </a:r>
            <a:r>
              <a:rPr lang="ar-SY" sz="6600" b="1" dirty="0" smtClean="0"/>
              <a:t>فراد مجتمعك مالياً ما أمكن</a:t>
            </a:r>
            <a:endParaRPr lang="ar-SY" sz="16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3600" b="1" dirty="0" smtClean="0"/>
              <a:t>11) احترم زملاءك في المـهنة وتعاون معهم عل الخير</a:t>
            </a:r>
          </a:p>
          <a:p>
            <a:pPr algn="ctr">
              <a:buNone/>
            </a:pPr>
            <a:r>
              <a:rPr lang="ar-SY" sz="3600" b="1" dirty="0" smtClean="0"/>
              <a:t>12) </a:t>
            </a:r>
            <a:r>
              <a:rPr lang="ar-SY" sz="3600" b="1" dirty="0" smtClean="0"/>
              <a:t>كــــــــــــــــــــــن </a:t>
            </a:r>
            <a:r>
              <a:rPr lang="ar-SY" sz="3600" b="1" dirty="0" smtClean="0"/>
              <a:t>أميناً في تقييم زملائك في </a:t>
            </a:r>
            <a:r>
              <a:rPr lang="ar-SY" sz="3600" b="1" dirty="0" smtClean="0"/>
              <a:t>المهنة</a:t>
            </a:r>
          </a:p>
          <a:p>
            <a:pPr algn="ctr">
              <a:buNone/>
            </a:pPr>
            <a:r>
              <a:rPr lang="ar-SY" sz="3600" b="1" dirty="0" smtClean="0"/>
              <a:t>13) تبادل الخبرات معهم وتجنّب </a:t>
            </a:r>
            <a:r>
              <a:rPr lang="ar-SY" sz="3600" b="1" dirty="0" smtClean="0"/>
              <a:t>الإضــــــــــــــرار بهم</a:t>
            </a:r>
          </a:p>
          <a:p>
            <a:pPr algn="ctr">
              <a:buNone/>
            </a:pPr>
            <a:r>
              <a:rPr lang="ar-SY" sz="3600" b="1" dirty="0" smtClean="0"/>
              <a:t>14) اجتنب </a:t>
            </a:r>
            <a:r>
              <a:rPr lang="ar-SY" sz="3600" b="1" dirty="0" smtClean="0"/>
              <a:t>الاحتكـــــــــــــار </a:t>
            </a:r>
            <a:r>
              <a:rPr lang="ar-SY" sz="3600" b="1" dirty="0" smtClean="0"/>
              <a:t>واعمل على رفعه إن </a:t>
            </a:r>
            <a:r>
              <a:rPr lang="ar-SY" sz="3600" b="1" dirty="0" smtClean="0"/>
              <a:t>وجد</a:t>
            </a:r>
          </a:p>
          <a:p>
            <a:pPr algn="ctr">
              <a:buNone/>
            </a:pPr>
            <a:r>
              <a:rPr lang="ar-SY" sz="3600" b="1" dirty="0" smtClean="0"/>
              <a:t>15) </a:t>
            </a:r>
            <a:r>
              <a:rPr lang="ar-SY" sz="3600" b="1" dirty="0" smtClean="0"/>
              <a:t>ســـــــــــــــــــــــــاعد </a:t>
            </a:r>
            <a:r>
              <a:rPr lang="ar-SY" sz="3600" b="1" dirty="0" smtClean="0"/>
              <a:t>أفراد مجتمعك مالياً ما </a:t>
            </a:r>
            <a:r>
              <a:rPr lang="ar-SY" sz="3600" b="1" dirty="0" smtClean="0"/>
              <a:t>أمكن</a:t>
            </a:r>
            <a:endParaRPr lang="ar-SY" sz="36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الثانية </a:t>
            </a:r>
            <a:r>
              <a:rPr lang="ar-SY" sz="7200" b="1" dirty="0" smtClean="0"/>
              <a:t>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00108"/>
            <a:ext cx="7772400" cy="1146173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785926"/>
            <a:ext cx="8569325" cy="1895476"/>
          </a:xfrm>
        </p:spPr>
        <p:txBody>
          <a:bodyPr/>
          <a:lstStyle/>
          <a:p>
            <a:r>
              <a:rPr lang="ar-SY" sz="9600" b="1" dirty="0" smtClean="0"/>
              <a:t>أخلاقيات العمل </a:t>
            </a:r>
            <a:r>
              <a:rPr lang="ar-SY" sz="9600" b="1" dirty="0" smtClean="0"/>
              <a:t>-3-</a:t>
            </a:r>
            <a:endParaRPr lang="en-US" sz="96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/>
              <a:t>أخلاقيات العمل </a:t>
            </a:r>
            <a:r>
              <a:rPr lang="ar-SY" sz="54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أربعة </a:t>
            </a:r>
            <a:r>
              <a:rPr lang="ar-SY" sz="4800" b="1" u="sng" dirty="0" smtClean="0">
                <a:solidFill>
                  <a:schemeClr val="tx1"/>
                </a:solidFill>
              </a:rPr>
              <a:t>طرق </a:t>
            </a:r>
            <a:r>
              <a:rPr lang="ar-SY" sz="4800" b="1" u="sng" dirty="0" smtClean="0">
                <a:solidFill>
                  <a:schemeClr val="tx1"/>
                </a:solidFill>
              </a:rPr>
              <a:t>تعين على اكتساب الأخلاق الحميدة والآداب الرفيعة: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3000372"/>
            <a:ext cx="4214813" cy="314325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1) المعلّم</a:t>
            </a:r>
            <a:endParaRPr lang="en-US" sz="8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/>
              <a:t>أخلاقيات العمل </a:t>
            </a:r>
            <a:r>
              <a:rPr lang="ar-SY" sz="54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أربعة </a:t>
            </a:r>
            <a:r>
              <a:rPr lang="ar-SY" sz="4800" b="1" u="sng" dirty="0" smtClean="0">
                <a:solidFill>
                  <a:schemeClr val="tx1"/>
                </a:solidFill>
              </a:rPr>
              <a:t>طرق </a:t>
            </a:r>
            <a:r>
              <a:rPr lang="ar-SY" sz="4800" b="1" u="sng" dirty="0" smtClean="0">
                <a:solidFill>
                  <a:schemeClr val="tx1"/>
                </a:solidFill>
              </a:rPr>
              <a:t>تعين على اكتساب الأخلاق الحميدة والآداب الرفيعة: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3000372"/>
            <a:ext cx="4214813" cy="314325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   1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) المعلّم</a:t>
            </a:r>
          </a:p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الصاحب</a:t>
            </a:r>
            <a:endParaRPr lang="en-US" sz="80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/>
              <a:t>أخلاقيات العمل </a:t>
            </a:r>
            <a:r>
              <a:rPr lang="ar-SY" sz="54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أربعة </a:t>
            </a:r>
            <a:r>
              <a:rPr lang="ar-SY" sz="4800" b="1" u="sng" dirty="0" smtClean="0">
                <a:solidFill>
                  <a:schemeClr val="tx1"/>
                </a:solidFill>
              </a:rPr>
              <a:t>طرق </a:t>
            </a:r>
            <a:r>
              <a:rPr lang="ar-SY" sz="4800" b="1" u="sng" dirty="0" smtClean="0">
                <a:solidFill>
                  <a:schemeClr val="tx1"/>
                </a:solidFill>
              </a:rPr>
              <a:t>تعين على اكتساب الأخلاق الحميدة والآداب الرفيعة: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3000372"/>
            <a:ext cx="4214813" cy="314325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  1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)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المعلّــــم</a:t>
            </a: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  2) الصاحب</a:t>
            </a:r>
            <a:endParaRPr lang="ar-SY" sz="40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المجاهدة</a:t>
            </a:r>
            <a:endParaRPr lang="en-US" sz="80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5400" b="1" dirty="0" smtClean="0"/>
              <a:t>أخلاقيات العمل </a:t>
            </a:r>
            <a:r>
              <a:rPr lang="ar-SY" sz="54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أربعة </a:t>
            </a:r>
            <a:r>
              <a:rPr lang="ar-SY" sz="4800" b="1" u="sng" dirty="0" smtClean="0">
                <a:solidFill>
                  <a:schemeClr val="tx1"/>
                </a:solidFill>
              </a:rPr>
              <a:t>طرق </a:t>
            </a:r>
            <a:r>
              <a:rPr lang="ar-SY" sz="4800" b="1" u="sng" dirty="0" smtClean="0">
                <a:solidFill>
                  <a:schemeClr val="tx1"/>
                </a:solidFill>
              </a:rPr>
              <a:t>تعين على اكتساب الأخلاق الحميدة والآداب الرفيعة: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714621"/>
            <a:ext cx="4214813" cy="342902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  1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)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المعلّــــم</a:t>
            </a: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  2) الصاحب</a:t>
            </a:r>
            <a:endParaRPr lang="ar-SY" sz="40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  3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) المجاهدة</a:t>
            </a:r>
          </a:p>
          <a:p>
            <a:pPr algn="ctr">
              <a:buFont typeface="Wingdings" pitchFamily="2" charset="2"/>
              <a:buNone/>
            </a:pPr>
            <a:r>
              <a:rPr lang="ar-SY" sz="7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4) الدعاء</a:t>
            </a:r>
            <a:endParaRPr lang="en-US" sz="72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11) احترم زملاءك في المهنة وتعاون معهم عل الخير</a:t>
            </a:r>
            <a:endParaRPr lang="ar-SY" sz="115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-3-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12) </a:t>
            </a:r>
            <a:r>
              <a:rPr lang="ar-SY" sz="6000" b="1" dirty="0" smtClean="0"/>
              <a:t>كن </a:t>
            </a:r>
            <a:r>
              <a:rPr lang="ar-SY" sz="6000" b="1" dirty="0" smtClean="0"/>
              <a:t>أميناً في تقييم زملائك في المهنة</a:t>
            </a:r>
            <a:endParaRPr lang="ar-SY" sz="13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220</TotalTime>
  <Words>177</Words>
  <Application>Microsoft Office PowerPoint</Application>
  <PresentationFormat>عرض على الشاشة (3:4)‏</PresentationFormat>
  <Paragraphs>35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أخلاقيات العمل -3- أربعة طرق تعين على اكتساب الأخلاق الحميدة والآداب الرفيعة:</vt:lpstr>
      <vt:lpstr>أخلاقيات العمل -3- أربعة طرق تعين على اكتساب الأخلاق الحميدة والآداب الرفيعة:</vt:lpstr>
      <vt:lpstr>أخلاقيات العمل -3- أربعة طرق تعين على اكتساب الأخلاق الحميدة والآداب الرفيعة:</vt:lpstr>
      <vt:lpstr>أخلاقيات العمل -3- أربعة طرق تعين على اكتساب الأخلاق الحميدة والآداب الرفيعة:</vt:lpstr>
      <vt:lpstr>أخلاقيات العمل -3- المطلوب العملي منك في هذه الخطبة :</vt:lpstr>
      <vt:lpstr>أخلاقيات العمل -3- المطلوب العملي منك في هذه الخطبة :</vt:lpstr>
      <vt:lpstr>أخلاقيات العمل -3- المطلوب العملي منك في هذه الخطبة :</vt:lpstr>
      <vt:lpstr>أخلاقيات العمل -3- المطلوب العملي منك في هذه الخطبة :</vt:lpstr>
      <vt:lpstr>أخلاقيات العمل -3- المطلوب العملي منك في هذه الخطبة :</vt:lpstr>
      <vt:lpstr>أخلاقيات العمل -3- المطلوب العملي منك في هذه الخطبة 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60</cp:revision>
  <dcterms:created xsi:type="dcterms:W3CDTF">2008-01-26T18:59:58Z</dcterms:created>
  <dcterms:modified xsi:type="dcterms:W3CDTF">2010-01-08T08:41:21Z</dcterms:modified>
</cp:coreProperties>
</file>