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1"/>
    <p:sldMasterId id="2147483655" r:id="rId2"/>
    <p:sldMasterId id="2147483701" r:id="rId3"/>
  </p:sldMasterIdLst>
  <p:sldIdLst>
    <p:sldId id="268" r:id="rId4"/>
    <p:sldId id="269" r:id="rId5"/>
    <p:sldId id="256" r:id="rId6"/>
    <p:sldId id="270" r:id="rId7"/>
    <p:sldId id="283" r:id="rId8"/>
    <p:sldId id="284" r:id="rId9"/>
    <p:sldId id="285" r:id="rId10"/>
    <p:sldId id="286" r:id="rId11"/>
    <p:sldId id="287" r:id="rId12"/>
    <p:sldId id="288" r:id="rId13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5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11268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7C0D366-44C2-441E-B3AC-A4116E947F16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B0C68-6470-421C-85B1-823E99648ED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2C5C2-6D4A-4E3A-8CF5-7D13CD5878D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5BED2-C4BC-4CEC-AF6C-51FA347F003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B471D-DEA7-40E6-8DAF-8BB80E67DAE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3A4C9-5F24-470C-ADD6-7B98AD65318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F7868-FC97-4F68-BF73-CB057C7A2BC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7801D-C611-4B83-9316-A195A3E04E1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DCE19-216B-4EAE-B4E2-13F0B229813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4183B-E262-47AD-9299-927F181F516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2C17F-8022-43FE-80CC-7DB15BC32BB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fld id="{B589E8BE-8690-4E73-922B-463BD1CEDA33}" type="slidenum">
              <a:rPr lang="ar-SA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357158" y="-1857412"/>
            <a:ext cx="8229600" cy="438943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413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أخلاقيات العمل -</a:t>
            </a:r>
            <a:r>
              <a:rPr lang="ar-SY" sz="6000" b="1" dirty="0" smtClean="0"/>
              <a:t>1-</a:t>
            </a:r>
            <a:br>
              <a:rPr lang="ar-SY" sz="6000" b="1" dirty="0" smtClean="0"/>
            </a:br>
            <a:r>
              <a:rPr lang="ar-SY" sz="6000" b="1" u="sng" dirty="0" smtClean="0">
                <a:solidFill>
                  <a:schemeClr val="tx1"/>
                </a:solidFill>
              </a:rPr>
              <a:t>راعِ هذه الخمس :</a:t>
            </a:r>
            <a:r>
              <a:rPr lang="en-US" sz="6000" u="sng" dirty="0" smtClean="0"/>
              <a:t/>
            </a:r>
            <a:br>
              <a:rPr lang="en-US" sz="6000" u="sng" dirty="0" smtClean="0"/>
            </a:br>
            <a:endParaRPr lang="en-US" sz="60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2428868"/>
            <a:ext cx="5500697" cy="3714757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None/>
            </a:pPr>
            <a:r>
              <a:rPr lang="ar-SY" sz="5400" b="1" dirty="0" smtClean="0"/>
              <a:t>5) كن وفياً بالعقود المالية اتجاه الآخرين</a:t>
            </a:r>
            <a:endParaRPr lang="en-US" sz="44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285728"/>
            <a:ext cx="7929619" cy="1928826"/>
          </a:xfrm>
        </p:spPr>
        <p:txBody>
          <a:bodyPr/>
          <a:lstStyle/>
          <a:p>
            <a:pPr algn="ctr"/>
            <a:r>
              <a:rPr lang="ar-SY" sz="8000" b="1" dirty="0" smtClean="0"/>
              <a:t>سلسلة أسواقنا التجارية</a:t>
            </a:r>
            <a:endParaRPr lang="en-US" sz="80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114800"/>
          </a:xfrm>
        </p:spPr>
        <p:txBody>
          <a:bodyPr/>
          <a:lstStyle/>
          <a:p>
            <a:pPr algn="ctr">
              <a:buNone/>
            </a:pPr>
            <a:r>
              <a:rPr lang="ar-SY" sz="7200" b="1" dirty="0" smtClean="0"/>
              <a:t>الخطبة </a:t>
            </a:r>
            <a:r>
              <a:rPr lang="ar-SY" sz="7200" b="1" dirty="0" smtClean="0"/>
              <a:t>العاشرة </a:t>
            </a:r>
            <a:endParaRPr lang="ar-SY" sz="7200" b="1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428604"/>
            <a:ext cx="7772400" cy="1431925"/>
          </a:xfrm>
        </p:spPr>
        <p:txBody>
          <a:bodyPr/>
          <a:lstStyle/>
          <a:p>
            <a:r>
              <a:rPr lang="ar-SY" sz="12900" b="1" dirty="0"/>
              <a:t>عنوان الخطبة</a:t>
            </a:r>
            <a:endParaRPr lang="en-US" sz="129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5720" y="1571612"/>
            <a:ext cx="8569325" cy="1895476"/>
          </a:xfrm>
        </p:spPr>
        <p:txBody>
          <a:bodyPr/>
          <a:lstStyle/>
          <a:p>
            <a:r>
              <a:rPr lang="ar-SY" sz="9600" b="1" dirty="0" smtClean="0"/>
              <a:t>أخلاقيات العمل -1-</a:t>
            </a:r>
            <a:endParaRPr lang="en-US" sz="9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SY" sz="8800" b="1" dirty="0" smtClean="0"/>
              <a:t>أخلاقيات العمل -1-</a:t>
            </a:r>
            <a:endParaRPr lang="en-US" sz="8800" b="1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600201"/>
            <a:ext cx="5472122" cy="440056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SY" sz="3600" dirty="0" smtClean="0">
                <a:cs typeface="DecoType Naskh" pitchFamily="2" charset="-78"/>
              </a:rPr>
              <a:t>قال </a:t>
            </a:r>
            <a:r>
              <a:rPr lang="ar-SY" sz="3600" dirty="0" smtClean="0">
                <a:cs typeface="DecoType Naskh" pitchFamily="2" charset="-78"/>
              </a:rPr>
              <a:t>رسول الله </a:t>
            </a:r>
            <a:r>
              <a:rPr lang="ar-SY" sz="3600" dirty="0" smtClean="0">
                <a:cs typeface="DecoType Naskh" pitchFamily="2" charset="-78"/>
                <a:sym typeface="AGA Arabesque"/>
              </a:rPr>
              <a:t> :</a:t>
            </a:r>
            <a:endParaRPr lang="ar-SY" sz="3600" dirty="0" smtClean="0">
              <a:cs typeface="DecoType Naskh" pitchFamily="2" charset="-78"/>
            </a:endParaRPr>
          </a:p>
          <a:p>
            <a:pPr algn="ctr">
              <a:buNone/>
            </a:pPr>
            <a:r>
              <a:rPr lang="ar-SY" sz="5400" dirty="0" smtClean="0"/>
              <a:t>«</a:t>
            </a:r>
            <a:r>
              <a:rPr lang="ar-SY" sz="5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أثقل ما يوضع في الميزان يوم القيامة تقوى وحسن الخلق</a:t>
            </a:r>
            <a:r>
              <a:rPr lang="ar-SY" sz="5400" dirty="0" smtClean="0"/>
              <a:t>».</a:t>
            </a:r>
            <a:endParaRPr lang="ar-SY" sz="5400" b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buNone/>
            </a:pPr>
            <a:r>
              <a:rPr lang="ar-SY" b="1" dirty="0" smtClean="0"/>
              <a:t>أبو داوود والترمذي</a:t>
            </a:r>
            <a:endParaRPr lang="ar-SY" sz="1800" dirty="0" smtClean="0">
              <a:cs typeface="DecoType Naskh" pitchFamily="2" charset="-78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أخلاقيات العمل -</a:t>
            </a:r>
            <a:r>
              <a:rPr lang="ar-SY" sz="6000" b="1" dirty="0" smtClean="0"/>
              <a:t>1-</a:t>
            </a:r>
            <a:br>
              <a:rPr lang="ar-SY" sz="6000" b="1" dirty="0" smtClean="0"/>
            </a:br>
            <a:r>
              <a:rPr lang="ar-SY" sz="6000" b="1" u="sng" dirty="0" smtClean="0">
                <a:solidFill>
                  <a:schemeClr val="tx1"/>
                </a:solidFill>
              </a:rPr>
              <a:t>راعِ هذه الخمس :</a:t>
            </a:r>
            <a:r>
              <a:rPr lang="en-US" sz="6000" u="sng" dirty="0" smtClean="0"/>
              <a:t/>
            </a:r>
            <a:br>
              <a:rPr lang="en-US" sz="6000" u="sng" dirty="0" smtClean="0"/>
            </a:br>
            <a:endParaRPr lang="en-US" sz="60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2428868"/>
            <a:ext cx="4857755" cy="3714757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6000" b="1" dirty="0" smtClean="0"/>
              <a:t>1) تجمّل واعتنِ بهندامك وملابسك في أثناء العمل </a:t>
            </a:r>
            <a:endParaRPr lang="en-US" sz="48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أخلاقيات العمل -</a:t>
            </a:r>
            <a:r>
              <a:rPr lang="ar-SY" sz="6000" b="1" dirty="0" smtClean="0"/>
              <a:t>1-</a:t>
            </a:r>
            <a:br>
              <a:rPr lang="ar-SY" sz="6000" b="1" dirty="0" smtClean="0"/>
            </a:br>
            <a:r>
              <a:rPr lang="ar-SY" sz="6000" b="1" u="sng" dirty="0" smtClean="0">
                <a:solidFill>
                  <a:schemeClr val="tx1"/>
                </a:solidFill>
              </a:rPr>
              <a:t>راعِ هذه الخمس :</a:t>
            </a:r>
            <a:r>
              <a:rPr lang="en-US" sz="6000" u="sng" dirty="0" smtClean="0"/>
              <a:t/>
            </a:r>
            <a:br>
              <a:rPr lang="en-US" sz="6000" u="sng" dirty="0" smtClean="0"/>
            </a:br>
            <a:endParaRPr lang="en-US" sz="60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2428868"/>
            <a:ext cx="4857755" cy="3714757"/>
          </a:xfrm>
        </p:spPr>
        <p:txBody>
          <a:bodyPr>
            <a:normAutofit fontScale="92500"/>
          </a:bodyPr>
          <a:lstStyle/>
          <a:p>
            <a:pPr algn="ctr">
              <a:buFont typeface="Wingdings" pitchFamily="2" charset="2"/>
              <a:buNone/>
            </a:pPr>
            <a:r>
              <a:rPr lang="ar-SY" sz="6000" b="1" dirty="0" smtClean="0"/>
              <a:t>2) استقبل المستهلك أو المراجع أو المريض.... </a:t>
            </a:r>
          </a:p>
          <a:p>
            <a:pPr algn="ctr">
              <a:buFont typeface="Wingdings" pitchFamily="2" charset="2"/>
              <a:buNone/>
            </a:pPr>
            <a:r>
              <a:rPr lang="ar-SY" sz="6000" b="1" dirty="0" smtClean="0"/>
              <a:t>بلطف ووجه بشوش</a:t>
            </a:r>
            <a:endParaRPr lang="en-US" sz="48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أخلاقيات العمل -</a:t>
            </a:r>
            <a:r>
              <a:rPr lang="ar-SY" sz="6000" b="1" dirty="0" smtClean="0"/>
              <a:t>1-</a:t>
            </a:r>
            <a:br>
              <a:rPr lang="ar-SY" sz="6000" b="1" dirty="0" smtClean="0"/>
            </a:br>
            <a:r>
              <a:rPr lang="ar-SY" sz="6000" b="1" u="sng" dirty="0" smtClean="0">
                <a:solidFill>
                  <a:schemeClr val="tx1"/>
                </a:solidFill>
              </a:rPr>
              <a:t>راعِ هذه الخمس :</a:t>
            </a:r>
            <a:r>
              <a:rPr lang="en-US" sz="6000" u="sng" dirty="0" smtClean="0"/>
              <a:t/>
            </a:r>
            <a:br>
              <a:rPr lang="en-US" sz="6000" u="sng" dirty="0" smtClean="0"/>
            </a:br>
            <a:endParaRPr lang="en-US" sz="60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2428868"/>
            <a:ext cx="4857755" cy="3714757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5400" b="1" dirty="0" smtClean="0"/>
              <a:t>3) تواضع وكن ليّن الجانب مع من حولك ، سمحاً في مطالبتك بحقوقك</a:t>
            </a:r>
            <a:endParaRPr lang="en-US" sz="44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أخلاقيات العمل -</a:t>
            </a:r>
            <a:r>
              <a:rPr lang="ar-SY" sz="6000" b="1" dirty="0" smtClean="0"/>
              <a:t>1-</a:t>
            </a:r>
            <a:br>
              <a:rPr lang="ar-SY" sz="6000" b="1" dirty="0" smtClean="0"/>
            </a:br>
            <a:r>
              <a:rPr lang="ar-SY" sz="6000" b="1" u="sng" dirty="0" smtClean="0">
                <a:solidFill>
                  <a:schemeClr val="tx1"/>
                </a:solidFill>
              </a:rPr>
              <a:t>راعِ هذه الخمس :</a:t>
            </a:r>
            <a:r>
              <a:rPr lang="en-US" sz="6000" u="sng" dirty="0" smtClean="0"/>
              <a:t/>
            </a:r>
            <a:br>
              <a:rPr lang="en-US" sz="6000" u="sng" dirty="0" smtClean="0"/>
            </a:br>
            <a:endParaRPr lang="en-US" sz="60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2428868"/>
            <a:ext cx="5500697" cy="3714757"/>
          </a:xfrm>
        </p:spPr>
        <p:txBody>
          <a:bodyPr>
            <a:normAutofit fontScale="85000" lnSpcReduction="20000"/>
          </a:bodyPr>
          <a:lstStyle/>
          <a:p>
            <a:pPr algn="ctr">
              <a:buFont typeface="Wingdings" pitchFamily="2" charset="2"/>
              <a:buNone/>
            </a:pPr>
            <a:r>
              <a:rPr lang="ar-SY" sz="6000" b="1" dirty="0" smtClean="0"/>
              <a:t>4) كن أميناً في إحالة هذا المراجع أو المريض أو المستهلك...  </a:t>
            </a:r>
          </a:p>
          <a:p>
            <a:pPr algn="ctr">
              <a:buFont typeface="Wingdings" pitchFamily="2" charset="2"/>
              <a:buNone/>
            </a:pPr>
            <a:r>
              <a:rPr lang="ar-SY" sz="6000" b="1" dirty="0" smtClean="0"/>
              <a:t> للمختص ، إذا لم تتوافر حاجته المطلوبة لديك</a:t>
            </a:r>
            <a:endParaRPr lang="en-US" sz="48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أخلاقيات العمل -</a:t>
            </a:r>
            <a:r>
              <a:rPr lang="ar-SY" sz="6000" b="1" dirty="0" smtClean="0"/>
              <a:t>1-</a:t>
            </a:r>
            <a:br>
              <a:rPr lang="ar-SY" sz="6000" b="1" dirty="0" smtClean="0"/>
            </a:br>
            <a:r>
              <a:rPr lang="ar-SY" sz="6000" b="1" u="sng" dirty="0" smtClean="0">
                <a:solidFill>
                  <a:schemeClr val="tx1"/>
                </a:solidFill>
              </a:rPr>
              <a:t>راعِ هذه الخمس :</a:t>
            </a:r>
            <a:r>
              <a:rPr lang="en-US" sz="6000" u="sng" dirty="0" smtClean="0"/>
              <a:t/>
            </a:r>
            <a:br>
              <a:rPr lang="en-US" sz="6000" u="sng" dirty="0" smtClean="0"/>
            </a:br>
            <a:endParaRPr lang="en-US" sz="60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2428868"/>
            <a:ext cx="5500697" cy="3714757"/>
          </a:xfrm>
        </p:spPr>
        <p:txBody>
          <a:bodyPr>
            <a:normAutofit fontScale="85000" lnSpcReduction="20000"/>
          </a:bodyPr>
          <a:lstStyle/>
          <a:p>
            <a:pPr algn="ctr">
              <a:buFont typeface="Wingdings" pitchFamily="2" charset="2"/>
              <a:buNone/>
            </a:pPr>
            <a:r>
              <a:rPr lang="ar-SY" sz="6000" b="1" dirty="0" smtClean="0"/>
              <a:t>4) كن أميناً في إحالة هذا المراجع أو المريض أو المستهلك...  </a:t>
            </a:r>
          </a:p>
          <a:p>
            <a:pPr algn="ctr">
              <a:buFont typeface="Wingdings" pitchFamily="2" charset="2"/>
              <a:buNone/>
            </a:pPr>
            <a:r>
              <a:rPr lang="ar-SY" sz="6000" b="1" dirty="0" smtClean="0"/>
              <a:t> للمختص ، إذا لم تتوافر حاجته المطلوبة لديك</a:t>
            </a:r>
            <a:endParaRPr lang="en-US" sz="48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132</TotalTime>
  <Words>147</Words>
  <Application>Microsoft Office PowerPoint</Application>
  <PresentationFormat>عرض على الشاشة (3:4)‏</PresentationFormat>
  <Paragraphs>24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3</vt:i4>
      </vt:variant>
      <vt:variant>
        <vt:lpstr>عناوين الشرائح</vt:lpstr>
      </vt:variant>
      <vt:variant>
        <vt:i4>10</vt:i4>
      </vt:variant>
    </vt:vector>
  </HeadingPairs>
  <TitlesOfParts>
    <vt:vector size="13" baseType="lpstr">
      <vt:lpstr>Ocean</vt:lpstr>
      <vt:lpstr>Edge</vt:lpstr>
      <vt:lpstr>1_Ocean</vt:lpstr>
      <vt:lpstr>الشريحة 1</vt:lpstr>
      <vt:lpstr>سلسلة أسواقنا التجارية</vt:lpstr>
      <vt:lpstr>عنوان الخطبة</vt:lpstr>
      <vt:lpstr>أخلاقيات العمل -1-</vt:lpstr>
      <vt:lpstr>أخلاقيات العمل -1- راعِ هذه الخمس : </vt:lpstr>
      <vt:lpstr>أخلاقيات العمل -1- راعِ هذه الخمس : </vt:lpstr>
      <vt:lpstr>أخلاقيات العمل -1- راعِ هذه الخمس : </vt:lpstr>
      <vt:lpstr>أخلاقيات العمل -1- راعِ هذه الخمس : </vt:lpstr>
      <vt:lpstr>أخلاقيات العمل -1- راعِ هذه الخمس : </vt:lpstr>
      <vt:lpstr>أخلاقيات العمل -1- راعِ هذه الخمس : 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39</cp:revision>
  <dcterms:created xsi:type="dcterms:W3CDTF">2008-01-26T18:59:58Z</dcterms:created>
  <dcterms:modified xsi:type="dcterms:W3CDTF">2009-12-25T07:55:02Z</dcterms:modified>
</cp:coreProperties>
</file>