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701" r:id="rId2"/>
  </p:sldMasterIdLst>
  <p:sldIdLst>
    <p:sldId id="268" r:id="rId3"/>
    <p:sldId id="269" r:id="rId4"/>
    <p:sldId id="256" r:id="rId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smtClean="0"/>
              <a:t>الخطبة </a:t>
            </a:r>
            <a:r>
              <a:rPr lang="ar-SY" sz="7200" b="1" smtClean="0"/>
              <a:t>التاسعة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31925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571612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التعلم مدى الحياة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135</TotalTime>
  <Words>11</Words>
  <Application>Microsoft Office PowerPoint</Application>
  <PresentationFormat>عرض على الشاشة (3:4)‏</PresentationFormat>
  <Paragraphs>5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3</vt:i4>
      </vt:variant>
    </vt:vector>
  </HeadingPairs>
  <TitlesOfParts>
    <vt:vector size="5" baseType="lpstr">
      <vt:lpstr>Ocean</vt:lpstr>
      <vt:lpstr>1_Ocean</vt:lpstr>
      <vt:lpstr>الشريحة 1</vt:lpstr>
      <vt:lpstr>سلسلة أسواقنا التجارية</vt:lpstr>
      <vt:lpstr>عنوان الخطبة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40</cp:revision>
  <dcterms:created xsi:type="dcterms:W3CDTF">2008-01-26T18:59:58Z</dcterms:created>
  <dcterms:modified xsi:type="dcterms:W3CDTF">2010-01-01T08:29:28Z</dcterms:modified>
</cp:coreProperties>
</file>