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الثامنة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31925"/>
          </a:xfrm>
        </p:spPr>
        <p:txBody>
          <a:bodyPr/>
          <a:lstStyle/>
          <a:p>
            <a:r>
              <a:rPr lang="ar-SY" sz="12900" b="1"/>
              <a:t>عنوان الخطبة</a:t>
            </a:r>
            <a:endParaRPr lang="en-US" sz="129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860800"/>
            <a:ext cx="8569325" cy="1752600"/>
          </a:xfrm>
        </p:spPr>
        <p:txBody>
          <a:bodyPr/>
          <a:lstStyle/>
          <a:p>
            <a:r>
              <a:rPr lang="ar-SY" sz="9600" b="1" dirty="0" smtClean="0"/>
              <a:t>القرض وأحكامه </a:t>
            </a:r>
            <a:r>
              <a:rPr lang="ar-SY" sz="9600" b="1" dirty="0" smtClean="0"/>
              <a:t>-4-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في هذه الخطبة مجموعة أحكام فقهية تتعلق بالقروض</a:t>
            </a:r>
            <a:endParaRPr lang="en-US" sz="4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sz="8000" b="1" dirty="0" smtClean="0"/>
              <a:t>1) ما حكم الزيادة أو الفائدة على الدين؟</a:t>
            </a:r>
            <a:endParaRPr lang="ar-SY" sz="8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في هذه الخطبة مجموعة أحكام فقهية تتعلق بالقروض</a:t>
            </a:r>
            <a:endParaRPr lang="en-US" sz="4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sz="7200" b="1" dirty="0" smtClean="0"/>
              <a:t>2) ما حكم الرهن أو الكفيل أو الكتابة للدين ؟</a:t>
            </a:r>
            <a:endParaRPr lang="ar-SY" sz="72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في هذه الخطبة مجموعة أحكام فقهية تتعلق بالقروض</a:t>
            </a:r>
            <a:endParaRPr lang="en-US" sz="4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9600" b="1" dirty="0" smtClean="0"/>
              <a:t>3) ما حكم الشرط الجزائي في الدين؟</a:t>
            </a:r>
            <a:endParaRPr lang="ar-SY" sz="9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في هذه الخطبة مجموعة أحكام فقهية تتعلق بالقروض</a:t>
            </a:r>
            <a:endParaRPr lang="en-US" sz="4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8000" b="1" dirty="0" smtClean="0"/>
              <a:t>4) ما حكم شراء الدين وبيعه ؟</a:t>
            </a:r>
            <a:endParaRPr lang="ar-SY" sz="8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في هذه الخطبة مجموعة أحكام فقهية تتعلق بالقروض</a:t>
            </a:r>
            <a:endParaRPr lang="en-US" sz="4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0005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sz="4400" b="1" dirty="0" smtClean="0"/>
              <a:t>1) ما حكم الزيادة أو الفائدة علـــــــى الدين؟</a:t>
            </a:r>
          </a:p>
          <a:p>
            <a:pPr algn="ctr">
              <a:buNone/>
            </a:pPr>
            <a:r>
              <a:rPr lang="ar-SY" sz="4300" b="1" dirty="0" smtClean="0"/>
              <a:t>2) ما حكم الرهن أو الكفيل أو الكتابة للدين </a:t>
            </a:r>
            <a:r>
              <a:rPr lang="ar-SY" sz="4300" b="1" dirty="0" smtClean="0"/>
              <a:t>؟</a:t>
            </a:r>
          </a:p>
          <a:p>
            <a:pPr algn="ctr">
              <a:buNone/>
            </a:pPr>
            <a:r>
              <a:rPr lang="ar-SY" sz="4400" b="1" dirty="0" smtClean="0"/>
              <a:t>3) ما حكم </a:t>
            </a:r>
            <a:r>
              <a:rPr lang="ar-SY" sz="4400" b="1" dirty="0" smtClean="0"/>
              <a:t>الشــــــــــــرط </a:t>
            </a:r>
            <a:r>
              <a:rPr lang="ar-SY" sz="4400" b="1" dirty="0" smtClean="0"/>
              <a:t>الجزائي في الدين</a:t>
            </a:r>
            <a:r>
              <a:rPr lang="ar-SY" sz="4400" b="1" dirty="0" smtClean="0"/>
              <a:t>؟</a:t>
            </a:r>
          </a:p>
          <a:p>
            <a:pPr algn="ctr">
              <a:buNone/>
            </a:pPr>
            <a:r>
              <a:rPr lang="ar-SY" sz="4400" b="1" dirty="0" smtClean="0"/>
              <a:t>4) ما </a:t>
            </a:r>
            <a:r>
              <a:rPr lang="ar-SY" sz="4400" b="1" smtClean="0"/>
              <a:t>حكم </a:t>
            </a:r>
            <a:r>
              <a:rPr lang="ar-SY" sz="4400" b="1" smtClean="0"/>
              <a:t>شــــــــــــــــــــــراء </a:t>
            </a:r>
            <a:r>
              <a:rPr lang="ar-SY" sz="4400" b="1" dirty="0" smtClean="0"/>
              <a:t>الدين وبيعه ؟</a:t>
            </a:r>
          </a:p>
          <a:p>
            <a:pPr algn="ctr">
              <a:buNone/>
            </a:pPr>
            <a:endParaRPr lang="ar-SY" sz="4400" b="1" dirty="0" smtClean="0"/>
          </a:p>
          <a:p>
            <a:pPr algn="ctr">
              <a:buNone/>
            </a:pPr>
            <a:endParaRPr lang="ar-SY" sz="4400" b="1" dirty="0" smtClean="0"/>
          </a:p>
          <a:p>
            <a:pPr algn="ctr">
              <a:buNone/>
            </a:pPr>
            <a:endParaRPr lang="ar-SY" sz="44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135</TotalTime>
  <Words>128</Words>
  <Application>Microsoft Office PowerPoint</Application>
  <PresentationFormat>عرض على الشاشة (3:4)‏</PresentationFormat>
  <Paragraphs>19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في هذه الخطبة مجموعة أحكام فقهية تتعلق بالقروض</vt:lpstr>
      <vt:lpstr>في هذه الخطبة مجموعة أحكام فقهية تتعلق بالقروض</vt:lpstr>
      <vt:lpstr>في هذه الخطبة مجموعة أحكام فقهية تتعلق بالقروض</vt:lpstr>
      <vt:lpstr>في هذه الخطبة مجموعة أحكام فقهية تتعلق بالقروض</vt:lpstr>
      <vt:lpstr>في هذه الخطبة مجموعة أحكام فقهية تتعلق بالقروض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50</cp:revision>
  <dcterms:created xsi:type="dcterms:W3CDTF">2008-01-26T18:59:58Z</dcterms:created>
  <dcterms:modified xsi:type="dcterms:W3CDTF">2009-12-04T07:48:46Z</dcterms:modified>
</cp:coreProperties>
</file>