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  <p:sldMasterId id="2147483713" r:id="rId4"/>
  </p:sldMasterIdLst>
  <p:sldIdLst>
    <p:sldId id="268" r:id="rId5"/>
    <p:sldId id="269" r:id="rId6"/>
    <p:sldId id="256" r:id="rId7"/>
    <p:sldId id="281" r:id="rId8"/>
    <p:sldId id="265" r:id="rId9"/>
    <p:sldId id="282" r:id="rId10"/>
    <p:sldId id="283" r:id="rId11"/>
    <p:sldId id="284" r:id="rId12"/>
    <p:sldId id="285" r:id="rId13"/>
    <p:sldId id="286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B371B4-4BEC-4EAC-BA8B-41E5CBDDC37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A8179-CF4B-4B50-AC56-A148C19C28F0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7BF39-3858-4B75-B68D-101DBEAAE19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6D490-DDC4-4329-833F-F21A3BE647C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9470D-E42F-4B91-8E45-4B487DC8B39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70F85-A854-4D51-82BE-2EE8D14127C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A0F67-2F61-41FE-83FE-58C69934658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5A7092-76CE-4D38-8976-8C2BBFF78D2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D4269B3D-46CA-4BAA-A666-482F5384A8E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A905A-79E3-4BB1-A5A8-A14F7448661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BE924-BBA2-4CC2-A7F7-9F2945A07B8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89E8BE-8690-4E73-922B-463BD1CEDA33}" type="slidenum">
              <a:rPr lang="ar-SA" smtClean="0"/>
              <a:pPr/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ar-SY" sz="3600" b="1" smtClean="0">
                <a:solidFill>
                  <a:schemeClr val="tx2">
                    <a:lumMod val="75000"/>
                  </a:schemeClr>
                </a:solidFill>
              </a:rPr>
              <a:t>) الابتـــــــــــــــــــــــــــــــــــــــــــعاد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عن الدين قدر الإمكان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2) النية والعزم الأكيدان ووضع البرامج </a:t>
            </a:r>
            <a:r>
              <a:rPr lang="ar-SY" sz="3600" b="1" dirty="0" err="1" smtClean="0">
                <a:solidFill>
                  <a:schemeClr val="tx2">
                    <a:lumMod val="75000"/>
                  </a:schemeClr>
                </a:solidFill>
              </a:rPr>
              <a:t>والتوفيرات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 لإعطاء الدائن ماله بأســــــــــــــــــــــــــــــــــــــــرع وقت ممكن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3) تقديم وفـــــــــــــــــــــــــــــاء الدين على غيره من الأمور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4) عدم المماطلة في قضـــــــــــــــــــــــــــــــــــــــــــاء الدين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5) شـــكر الدائن ومدحه والثناء عليه ومكافأته لمن استطاع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السابعة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31925"/>
          </a:xfrm>
        </p:spPr>
        <p:txBody>
          <a:bodyPr/>
          <a:lstStyle/>
          <a:p>
            <a:r>
              <a:rPr lang="ar-SY" sz="12900" b="1"/>
              <a:t>عنوان الخطبة</a:t>
            </a:r>
            <a:endParaRPr lang="en-US" sz="129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860800"/>
            <a:ext cx="8569325" cy="1752600"/>
          </a:xfrm>
        </p:spPr>
        <p:txBody>
          <a:bodyPr/>
          <a:lstStyle/>
          <a:p>
            <a:r>
              <a:rPr lang="ar-SY" sz="9600" b="1" dirty="0" smtClean="0"/>
              <a:t>القرض وأحكامه </a:t>
            </a:r>
            <a:r>
              <a:rPr lang="ar-SY" sz="9600" b="1" dirty="0" smtClean="0"/>
              <a:t>-3-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: 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ar-SY" sz="6000" b="1" dirty="0" smtClean="0"/>
              <a:t>1) بذل المال ديناً لــــــــــــــــذوي الحاجة</a:t>
            </a:r>
          </a:p>
          <a:p>
            <a:pPr algn="ctr">
              <a:buNone/>
            </a:pPr>
            <a:r>
              <a:rPr lang="ar-SY" sz="6000" b="1" dirty="0" smtClean="0"/>
              <a:t>2) </a:t>
            </a:r>
            <a:r>
              <a:rPr lang="ar-SY" sz="6000" b="1" dirty="0" err="1" smtClean="0"/>
              <a:t>إنظــــــــــــــــــــــــــــار</a:t>
            </a:r>
            <a:r>
              <a:rPr lang="ar-SY" sz="6000" b="1" dirty="0" smtClean="0"/>
              <a:t> المدين بالوقت</a:t>
            </a:r>
          </a:p>
          <a:p>
            <a:pPr algn="ctr">
              <a:buNone/>
            </a:pPr>
            <a:r>
              <a:rPr lang="ar-SY" sz="6000" b="1" dirty="0" smtClean="0"/>
              <a:t>3) إسـقاط بعض الدين عن المدين هبة له</a:t>
            </a:r>
          </a:p>
          <a:p>
            <a:pPr algn="ctr">
              <a:buNone/>
            </a:pPr>
            <a:r>
              <a:rPr lang="ar-SY" sz="5200" b="1" dirty="0" smtClean="0"/>
              <a:t>4) مسامحة الدائن للمدين بكل المال هبة وصدقة</a:t>
            </a:r>
          </a:p>
          <a:p>
            <a:pPr algn="ctr">
              <a:buNone/>
            </a:pPr>
            <a:endParaRPr lang="ar-SY" sz="6000" b="1" dirty="0" smtClean="0"/>
          </a:p>
          <a:p>
            <a:pPr algn="ctr">
              <a:buNone/>
            </a:pPr>
            <a:endParaRPr lang="ar-SY" sz="6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1) الابتعاد عن الدين قدر الإمكان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2) النية والعزم الأكيدان ووضع البرامج </a:t>
            </a:r>
            <a:r>
              <a:rPr lang="ar-SY" sz="6600" b="1" dirty="0" err="1" smtClean="0">
                <a:solidFill>
                  <a:schemeClr val="tx2">
                    <a:lumMod val="75000"/>
                  </a:schemeClr>
                </a:solidFill>
              </a:rPr>
              <a:t>والتوفيرات</a:t>
            </a: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 لإعطاء الدائن ماله بأسرع وقت ممكن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>
                    <a:lumMod val="75000"/>
                  </a:schemeClr>
                </a:solidFill>
              </a:rPr>
              <a:t>3) تقديم وفاء الدين على غيره من الأمور</a:t>
            </a:r>
            <a:endParaRPr lang="ar-SY" sz="6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4) عدم المماطلة في قضاء الدين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>
                    <a:lumMod val="75000"/>
                  </a:schemeClr>
                </a:solidFill>
              </a:rPr>
              <a:t>5) شكر الدائن ومدحه والثناء عليه ومكافأته لمن استطاع</a:t>
            </a:r>
            <a:endParaRPr lang="ar-SY" sz="6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127</TotalTime>
  <Words>157</Words>
  <Application>Microsoft Office PowerPoint</Application>
  <PresentationFormat>عرض على الشاشة (3:4)‏</PresentationFormat>
  <Paragraphs>26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Ocean</vt:lpstr>
      <vt:lpstr>Edge</vt:lpstr>
      <vt:lpstr>1_Ocean</vt:lpstr>
      <vt:lpstr>تدفق</vt:lpstr>
      <vt:lpstr>الشريحة 1</vt:lpstr>
      <vt:lpstr>سلسلة أسواقنا التجارية</vt:lpstr>
      <vt:lpstr>عنوان الخطبة</vt:lpstr>
      <vt:lpstr>آداب المقرض والمستقرض أولاً : آداب المقرض (الدائن)</vt:lpstr>
      <vt:lpstr>آداب المستقرض(المدين)</vt:lpstr>
      <vt:lpstr>آداب المستقرض(المدين)</vt:lpstr>
      <vt:lpstr>آداب المستقرض(المدين)</vt:lpstr>
      <vt:lpstr>آداب المستقرض(المدين)</vt:lpstr>
      <vt:lpstr>آداب المستقرض(المدين)</vt:lpstr>
      <vt:lpstr>آداب المستقرض(المدين)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47</cp:revision>
  <dcterms:created xsi:type="dcterms:W3CDTF">2008-01-26T18:59:58Z</dcterms:created>
  <dcterms:modified xsi:type="dcterms:W3CDTF">2009-11-20T07:44:03Z</dcterms:modified>
</cp:coreProperties>
</file>