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5" r:id="rId1"/>
    <p:sldMasterId id="2147483847" r:id="rId2"/>
    <p:sldMasterId id="2147483859" r:id="rId3"/>
    <p:sldMasterId id="2147483871" r:id="rId4"/>
    <p:sldMasterId id="2147484346" r:id="rId5"/>
  </p:sldMasterIdLst>
  <p:notesMasterIdLst>
    <p:notesMasterId r:id="rId14"/>
  </p:notesMasterIdLst>
  <p:sldIdLst>
    <p:sldId id="314" r:id="rId6"/>
    <p:sldId id="315" r:id="rId7"/>
    <p:sldId id="316" r:id="rId8"/>
    <p:sldId id="317" r:id="rId9"/>
    <p:sldId id="318" r:id="rId10"/>
    <p:sldId id="319" r:id="rId11"/>
    <p:sldId id="320" r:id="rId12"/>
    <p:sldId id="321" r:id="rId13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0123" autoAdjust="0"/>
  </p:normalViewPr>
  <p:slideViewPr>
    <p:cSldViewPr>
      <p:cViewPr varScale="1">
        <p:scale>
          <a:sx n="71" d="100"/>
          <a:sy n="71" d="100"/>
        </p:scale>
        <p:origin x="-5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67D4F07-5428-4558-A1FD-3E31CE8C7FE3}" type="datetimeFigureOut">
              <a:rPr lang="ar-SY" smtClean="0"/>
              <a:pPr/>
              <a:t>12/11/1430</a:t>
            </a:fld>
            <a:endParaRPr lang="ar-S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1261F09-A4AE-4C4D-B827-C548B3791FDC}" type="slidenum">
              <a:rPr lang="ar-SY" smtClean="0"/>
              <a:pPr/>
              <a:t>‹#›</a:t>
            </a:fld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61F09-A4AE-4C4D-B827-C548B3791FDC}" type="slidenum">
              <a:rPr lang="ar-SY" smtClean="0"/>
              <a:pPr/>
              <a:t>4</a:t>
            </a:fld>
            <a:endParaRPr lang="ar-SY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61F09-A4AE-4C4D-B827-C548B3791FDC}" type="slidenum">
              <a:rPr lang="ar-SY" smtClean="0"/>
              <a:pPr/>
              <a:t>5</a:t>
            </a:fld>
            <a:endParaRPr lang="ar-SY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61F09-A4AE-4C4D-B827-C548B3791FDC}" type="slidenum">
              <a:rPr lang="ar-SY" smtClean="0"/>
              <a:pPr/>
              <a:t>6</a:t>
            </a:fld>
            <a:endParaRPr lang="ar-SY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61F09-A4AE-4C4D-B827-C548B3791FDC}" type="slidenum">
              <a:rPr lang="ar-SY" smtClean="0"/>
              <a:pPr/>
              <a:t>7</a:t>
            </a:fld>
            <a:endParaRPr lang="ar-SY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61F09-A4AE-4C4D-B827-C548B3791FDC}" type="slidenum">
              <a:rPr lang="ar-SY" smtClean="0"/>
              <a:pPr/>
              <a:t>8</a:t>
            </a:fld>
            <a:endParaRPr lang="ar-S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3F793-30EB-4EE6-92C0-0FFA5A32E389}" type="datetimeFigureOut">
              <a:rPr lang="en-US"/>
              <a:pPr>
                <a:defRPr/>
              </a:pPr>
              <a:t>10/30/2009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F9A5525-2DEF-4A8A-841C-0C1A889A8CCB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FFE08-F7A0-45F1-B9A7-4E9AA7DC5191}" type="datetimeFigureOut">
              <a:rPr lang="en-US"/>
              <a:pPr>
                <a:defRPr/>
              </a:pPr>
              <a:t>10/30/2009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88761BA-64CC-4585-A968-9930C29CF44C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E5283-8116-47B3-9B59-E0C87B6B5C28}" type="datetimeFigureOut">
              <a:rPr lang="en-US"/>
              <a:pPr>
                <a:defRPr/>
              </a:pPr>
              <a:t>10/30/2009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8370CC5-AE34-4760-A550-50168F397F8A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0DA7A-A1F6-4779-9E4C-0B3BC836274E}" type="datetimeFigureOut">
              <a:rPr lang="ar-SA"/>
              <a:pPr>
                <a:defRPr/>
              </a:pPr>
              <a:t>12/11/1430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87A9A-D593-4FD0-8096-929C275010F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5A722-316E-42FD-84A9-61723407C5AA}" type="datetimeFigureOut">
              <a:rPr lang="ar-SA"/>
              <a:pPr>
                <a:defRPr/>
              </a:pPr>
              <a:t>12/11/1430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5F606-18D8-43ED-8EF0-2E7B14C281D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DFC92-1FD2-4E7B-B9E2-B2931B59A4E1}" type="datetimeFigureOut">
              <a:rPr lang="ar-SA"/>
              <a:pPr>
                <a:defRPr/>
              </a:pPr>
              <a:t>12/11/1430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93417-BDD7-47A0-8519-A3CF4DD6730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302D4-F9A7-4AAB-A6CE-1EEBB145FA76}" type="datetimeFigureOut">
              <a:rPr lang="ar-SA"/>
              <a:pPr>
                <a:defRPr/>
              </a:pPr>
              <a:t>12/11/1430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B8B38-F858-4CB1-B5BC-558B77BCE42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759FB-BF00-4B4A-B8C0-C1AB956CE9B1}" type="datetimeFigureOut">
              <a:rPr lang="ar-SA"/>
              <a:pPr>
                <a:defRPr/>
              </a:pPr>
              <a:t>12/11/1430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67884-4EF3-4024-AD72-B8AF3309C79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152B-DB4F-46A0-9176-51B0D0B218E3}" type="datetimeFigureOut">
              <a:rPr lang="ar-SA"/>
              <a:pPr>
                <a:defRPr/>
              </a:pPr>
              <a:t>12/11/1430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71C68-59FA-407E-9388-23F6AD1DABF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7B27E-190E-4BB1-A3FB-30679F57C14D}" type="datetimeFigureOut">
              <a:rPr lang="ar-SA"/>
              <a:pPr>
                <a:defRPr/>
              </a:pPr>
              <a:t>12/11/1430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05474-0393-420B-B726-A4724AADED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A4B01-B740-496F-AA3E-AB373171E7C7}" type="datetimeFigureOut">
              <a:rPr lang="ar-SA"/>
              <a:pPr>
                <a:defRPr/>
              </a:pPr>
              <a:t>12/11/1430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AA5E2-F85D-426A-A809-3B25A2627AC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4927F-B1A2-4223-A39E-2555FA79A7BC}" type="datetimeFigureOut">
              <a:rPr lang="en-US"/>
              <a:pPr>
                <a:defRPr/>
              </a:pPr>
              <a:t>10/30/2009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5B8286A-9BFF-479D-AE2C-1ECC593B12C5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DA3E2-C358-4FF3-8163-8F06B68A63C9}" type="datetimeFigureOut">
              <a:rPr lang="ar-SA"/>
              <a:pPr>
                <a:defRPr/>
              </a:pPr>
              <a:t>12/11/1430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8DE0B-6D82-47CA-9F3C-9D4E9A927B7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6F3AB-EBF4-48E2-8559-FF66CC79D4B0}" type="datetimeFigureOut">
              <a:rPr lang="ar-SA"/>
              <a:pPr>
                <a:defRPr/>
              </a:pPr>
              <a:t>12/11/1430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04B21-EC08-49E0-98B1-8FBD2120D58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F1EE9-FB8A-4F04-AA12-3D2FEB700944}" type="datetimeFigureOut">
              <a:rPr lang="ar-SA"/>
              <a:pPr>
                <a:defRPr/>
              </a:pPr>
              <a:t>12/11/1430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91E0A-0C0C-498B-B5D0-34767860E53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6BBE5-B015-4CA2-9E1A-55DAB5656D5E}" type="datetimeFigureOut">
              <a:rPr lang="en-US"/>
              <a:pPr>
                <a:defRPr/>
              </a:pPr>
              <a:t>10/30/2009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E550D29-09A3-4A8C-A03B-44837F257208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 smtClean="0"/>
              <a:t>انقر لتحرير نمط العنوان الرئيسي</a:t>
            </a:r>
            <a:endParaRPr lang="ar-SA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 smtClean="0"/>
              <a:t>انقر لتحرير نمط العنوان الثانوي الرئيسي</a:t>
            </a:r>
            <a:endParaRPr lang="ar-SA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E2D51-F5D2-4CA8-B655-9B50B294869B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6A133-55AB-49EB-9F6F-0AAFDCDE80E9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AB6CA4-2720-4717-9A79-BAC178677A38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26919-7BFB-405E-BC9B-38878E01EE2D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158F5-ED68-45C0-A13C-40FEF33A7301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E81E9-CB4B-4244-ADF3-CA8D2D3E940A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EE96A-4B99-4656-A775-95599F2435AB}" type="datetimeFigureOut">
              <a:rPr lang="en-US"/>
              <a:pPr>
                <a:defRPr/>
              </a:pPr>
              <a:t>10/30/2009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069F9E5-3210-4141-B369-1DBF48380955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35308-5B85-468E-B7A0-D6DF9F522FE2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9CF771-4EB6-4929-93FF-4D7BE6969167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C119B-C2A4-4E76-9DEE-5F0F2E214B4E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8C128-05B0-4602-83D1-3EB975EE6E63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7B089C-996A-4AE7-91A8-FB3C4837742E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 smtClean="0"/>
              <a:t>انقر لتحرير نمط العنوان الرئيسي</a:t>
            </a:r>
            <a:endParaRPr lang="ar-SA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 smtClean="0"/>
              <a:t>انقر لتحرير نمط العنوان الثانوي الرئيسي</a:t>
            </a:r>
            <a:endParaRPr lang="ar-SA" alt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577A61D-EAAF-4E16-A31F-F7617E840FEA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132803-063A-41EB-8A33-78C00FF72038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CA579E-0119-429E-B203-C12A34D0F025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2CCD14-6DA2-4627-9B91-1867B33CAD7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F091F-0087-464B-A648-7D136CBC981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EA3C4-63B8-48F1-B657-2DCD72E7FAE0}" type="datetimeFigureOut">
              <a:rPr lang="en-US"/>
              <a:pPr>
                <a:defRPr/>
              </a:pPr>
              <a:t>10/30/2009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0BA24FA-A86B-4F22-B97E-76001ADD09AA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FB569-BD06-4901-9908-0401B15DDDE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9C518-2AAF-4AD4-9BF5-BA9F5D2FD00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54262C-32CF-4B7E-AD99-D0293FF6D678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الرمز لإضافة صورة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D45DD-BB29-49AE-9166-B5A950AA2662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695E0-E04D-4D41-9235-21C9933D753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45CF72-CB41-4A46-B382-AC1FE552DC8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70C5B-356C-4AFD-ADDD-597BDEF2CFE1}" type="datetimeFigureOut">
              <a:rPr lang="en-US"/>
              <a:pPr>
                <a:defRPr/>
              </a:pPr>
              <a:t>10/30/2009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51A7705-6ABC-4D26-BF4F-059F60121CD6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12FA7-930B-41AB-B9CF-D5A1B35E4A5B}" type="datetimeFigureOut">
              <a:rPr lang="en-US"/>
              <a:pPr>
                <a:defRPr/>
              </a:pPr>
              <a:t>10/30/2009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0FDDC7A-7623-4AEE-B84A-4FD3CB9AEE7F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73160-CC72-47F7-9B95-09964C61057E}" type="datetimeFigureOut">
              <a:rPr lang="en-US"/>
              <a:pPr>
                <a:defRPr/>
              </a:pPr>
              <a:t>10/30/2009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2F388EB-83CC-40D5-A3ED-19E7B8CB29B8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094B7-02DE-42B6-A0B8-0FBD1DEA96BD}" type="datetimeFigureOut">
              <a:rPr lang="en-US"/>
              <a:pPr>
                <a:defRPr/>
              </a:pPr>
              <a:t>10/30/2009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695F757-F0D9-4FC9-91F1-B04F5EF92274}" type="slidenum">
              <a:rPr lang="ar-SA"/>
              <a:pPr>
                <a:defRPr/>
              </a:pPr>
              <a:t>‹#›</a:t>
            </a:fld>
            <a:endParaRPr lang="en-GB"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5D02D0-8030-4E63-A8CE-14BC8A78AABE}" type="datetimeFigureOut">
              <a:rPr lang="ar-SA"/>
              <a:pPr>
                <a:defRPr/>
              </a:pPr>
              <a:t>12/11/1430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377F8DB-5167-4E86-80F7-E287DD3863E9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1" r:id="rId1"/>
    <p:sldLayoutId id="2147484312" r:id="rId2"/>
    <p:sldLayoutId id="2147484313" r:id="rId3"/>
    <p:sldLayoutId id="2147484314" r:id="rId4"/>
    <p:sldLayoutId id="2147484315" r:id="rId5"/>
    <p:sldLayoutId id="2147484316" r:id="rId6"/>
    <p:sldLayoutId id="2147484317" r:id="rId7"/>
    <p:sldLayoutId id="2147484318" r:id="rId8"/>
    <p:sldLayoutId id="2147484319" r:id="rId9"/>
    <p:sldLayoutId id="2147484320" r:id="rId10"/>
    <p:sldLayoutId id="2147484321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2051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76C9D8F-F6B9-4FF6-BEF4-35EC7E270B9A}" type="datetimeFigureOut">
              <a:rPr lang="ar-SA"/>
              <a:pPr>
                <a:defRPr/>
              </a:pPr>
              <a:t>12/11/1430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3C1FAE1-395E-4309-BBCF-5A5662EFD66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2" r:id="rId1"/>
    <p:sldLayoutId id="2147484323" r:id="rId2"/>
    <p:sldLayoutId id="2147484324" r:id="rId3"/>
    <p:sldLayoutId id="2147484325" r:id="rId4"/>
    <p:sldLayoutId id="2147484326" r:id="rId5"/>
    <p:sldLayoutId id="2147484327" r:id="rId6"/>
    <p:sldLayoutId id="2147484328" r:id="rId7"/>
    <p:sldLayoutId id="2147484329" r:id="rId8"/>
    <p:sldLayoutId id="2147484330" r:id="rId9"/>
    <p:sldLayoutId id="2147484331" r:id="rId10"/>
    <p:sldLayoutId id="2147484332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333" r:id="rId1"/>
    <p:sldLayoutId id="2147484291" r:id="rId2"/>
    <p:sldLayoutId id="2147484292" r:id="rId3"/>
    <p:sldLayoutId id="2147484293" r:id="rId4"/>
    <p:sldLayoutId id="2147484294" r:id="rId5"/>
    <p:sldLayoutId id="2147484295" r:id="rId6"/>
    <p:sldLayoutId id="2147484296" r:id="rId7"/>
    <p:sldLayoutId id="2147484297" r:id="rId8"/>
    <p:sldLayoutId id="2147484298" r:id="rId9"/>
    <p:sldLayoutId id="2147484299" r:id="rId10"/>
    <p:sldLayoutId id="2147484300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pPr>
              <a:defRPr/>
            </a:pPr>
            <a:fld id="{8B964201-53D3-4A8D-9BF9-853C98E1DDE3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4" r:id="rId1"/>
    <p:sldLayoutId id="2147484301" r:id="rId2"/>
    <p:sldLayoutId id="2147484302" r:id="rId3"/>
    <p:sldLayoutId id="2147484303" r:id="rId4"/>
    <p:sldLayoutId id="2147484304" r:id="rId5"/>
    <p:sldLayoutId id="2147484305" r:id="rId6"/>
    <p:sldLayoutId id="2147484306" r:id="rId7"/>
    <p:sldLayoutId id="2147484307" r:id="rId8"/>
    <p:sldLayoutId id="2147484308" r:id="rId9"/>
    <p:sldLayoutId id="2147484309" r:id="rId10"/>
    <p:sldLayoutId id="2147484310" r:id="rId11"/>
  </p:sldLayoutIdLst>
  <p:timing>
    <p:tnLst>
      <p:par>
        <p:cTn id="1" dur="indefinite" restart="never" nodeType="tmRoot"/>
      </p:par>
    </p:tnLst>
  </p:timing>
  <p:txStyles>
    <p:titleStyle>
      <a:lvl1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0">
              <a:defRPr sz="1200">
                <a:latin typeface="+mj-lt"/>
              </a:defRPr>
            </a:lvl1pPr>
          </a:lstStyle>
          <a:p>
            <a:fld id="{26985925-4F68-4763-9AA1-793A23B844F6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3319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7" r:id="rId1"/>
    <p:sldLayoutId id="2147484348" r:id="rId2"/>
    <p:sldLayoutId id="2147484349" r:id="rId3"/>
    <p:sldLayoutId id="2147484350" r:id="rId4"/>
    <p:sldLayoutId id="2147484351" r:id="rId5"/>
    <p:sldLayoutId id="2147484352" r:id="rId6"/>
    <p:sldLayoutId id="2147484353" r:id="rId7"/>
    <p:sldLayoutId id="2147484354" r:id="rId8"/>
    <p:sldLayoutId id="2147484355" r:id="rId9"/>
    <p:sldLayoutId id="2147484356" r:id="rId10"/>
    <p:sldLayoutId id="2147484357" r:id="rId11"/>
  </p:sldLayoutIdLst>
  <p:timing>
    <p:tnLst>
      <p:par>
        <p:cTn id="1" dur="indefinite" restart="never" nodeType="tmRoot"/>
      </p:par>
    </p:tnLst>
  </p:timing>
  <p:txStyles>
    <p:titleStyle>
      <a:lvl1pPr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357158" y="-1857412"/>
            <a:ext cx="8229600" cy="4389438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413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571480"/>
            <a:ext cx="7929619" cy="1928826"/>
          </a:xfrm>
        </p:spPr>
        <p:txBody>
          <a:bodyPr/>
          <a:lstStyle/>
          <a:p>
            <a:pPr algn="ctr"/>
            <a:r>
              <a:rPr lang="ar-SY" sz="8000" b="1" dirty="0" smtClean="0"/>
              <a:t>سلسلة أسواقنا التجارية</a:t>
            </a:r>
            <a:endParaRPr lang="en-US" sz="8000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428596" y="2500306"/>
            <a:ext cx="8229600" cy="4114800"/>
          </a:xfrm>
        </p:spPr>
        <p:txBody>
          <a:bodyPr/>
          <a:lstStyle/>
          <a:p>
            <a:pPr algn="ctr">
              <a:buNone/>
            </a:pPr>
            <a:r>
              <a:rPr lang="ar-SY" sz="7200" b="1" dirty="0" smtClean="0"/>
              <a:t>الخطبة </a:t>
            </a:r>
            <a:r>
              <a:rPr lang="ar-SY" sz="7200" b="1" dirty="0" smtClean="0"/>
              <a:t>ال</a:t>
            </a:r>
            <a:r>
              <a:rPr lang="ar-SY" sz="7200" b="1" dirty="0" smtClean="0"/>
              <a:t>رابعة </a:t>
            </a:r>
            <a:endParaRPr lang="ar-SY" sz="7200" b="1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214313"/>
            <a:ext cx="7929619" cy="1462087"/>
          </a:xfrm>
        </p:spPr>
        <p:txBody>
          <a:bodyPr/>
          <a:lstStyle/>
          <a:p>
            <a:pPr algn="ctr"/>
            <a:r>
              <a:rPr lang="ar-SA" sz="8800" b="1" dirty="0" smtClean="0"/>
              <a:t>عنوان الخطبة</a:t>
            </a:r>
            <a:endParaRPr lang="en-US" sz="8800" b="1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928802"/>
            <a:ext cx="8643998" cy="250033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8000" b="1" dirty="0" smtClean="0"/>
              <a:t>حكم الإسلام في المال</a:t>
            </a:r>
            <a:br>
              <a:rPr lang="ar-SY" sz="8000" b="1" dirty="0" smtClean="0"/>
            </a:br>
            <a:endParaRPr lang="en-US" sz="28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84300"/>
          </a:xfrm>
        </p:spPr>
        <p:txBody>
          <a:bodyPr>
            <a:noAutofit/>
          </a:bodyPr>
          <a:lstStyle/>
          <a:p>
            <a:pPr algn="ctr"/>
            <a:r>
              <a:rPr lang="ar-SY" sz="5400" b="1" dirty="0" smtClean="0"/>
              <a:t>ينظر الإسلام إلى المال وفق </a:t>
            </a:r>
            <a:r>
              <a:rPr lang="ar-SY" sz="5400" b="1" dirty="0" smtClean="0"/>
              <a:t>نقاط أربع:</a:t>
            </a:r>
            <a:endParaRPr lang="en-US" sz="54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71472" y="1285860"/>
            <a:ext cx="8110566" cy="4257676"/>
          </a:xfrm>
        </p:spPr>
        <p:txBody>
          <a:bodyPr/>
          <a:lstStyle/>
          <a:p>
            <a:pPr lvl="0" algn="ctr">
              <a:buClr>
                <a:srgbClr val="FFCC00"/>
              </a:buClr>
              <a:buNone/>
            </a:pPr>
            <a:r>
              <a:rPr lang="ar-SY" sz="8000" b="1" dirty="0" smtClean="0">
                <a:solidFill>
                  <a:srgbClr val="FFFFFF"/>
                </a:solidFill>
              </a:rPr>
              <a:t>1) المال زينة</a:t>
            </a:r>
          </a:p>
          <a:p>
            <a:pPr lvl="0" algn="ctr">
              <a:buClr>
                <a:srgbClr val="FFCC00"/>
              </a:buClr>
              <a:buNone/>
            </a:pPr>
            <a:r>
              <a:rPr lang="ar-SY" sz="5400" dirty="0" smtClean="0">
                <a:sym typeface="AGA Arabesque"/>
              </a:rPr>
              <a:t>قال تعالى : </a:t>
            </a:r>
          </a:p>
          <a:p>
            <a:pPr lvl="0" algn="ctr">
              <a:buClr>
                <a:srgbClr val="FFCC00"/>
              </a:buClr>
              <a:buNone/>
            </a:pPr>
            <a:r>
              <a:rPr lang="ar-SY" sz="5400" dirty="0" smtClean="0">
                <a:sym typeface="AGA Arabesque"/>
              </a:rPr>
              <a:t></a:t>
            </a:r>
            <a:r>
              <a:rPr lang="ar-SY" sz="5400" b="1" dirty="0" smtClean="0"/>
              <a:t>الْمَالُ </a:t>
            </a:r>
            <a:r>
              <a:rPr lang="ar-SY" sz="5400" b="1" dirty="0" smtClean="0"/>
              <a:t>وَالْبَنُونَ </a:t>
            </a:r>
            <a:r>
              <a:rPr lang="ar-SY" sz="5400" b="1" dirty="0" smtClean="0"/>
              <a:t>زِينَةُ </a:t>
            </a:r>
            <a:r>
              <a:rPr lang="ar-SY" sz="5400" b="1" dirty="0" smtClean="0"/>
              <a:t>الْحَيَاةِ </a:t>
            </a:r>
            <a:r>
              <a:rPr lang="ar-SY" sz="5400" b="1" dirty="0" smtClean="0"/>
              <a:t>الدُّنْيَا</a:t>
            </a:r>
            <a:r>
              <a:rPr lang="ar-SY" sz="5400" dirty="0" smtClean="0">
                <a:sym typeface="AGA Arabesque"/>
              </a:rPr>
              <a:t></a:t>
            </a:r>
          </a:p>
          <a:p>
            <a:pPr lvl="0" algn="ctr">
              <a:buClr>
                <a:srgbClr val="FFCC00"/>
              </a:buClr>
              <a:buNone/>
            </a:pPr>
            <a:r>
              <a:rPr lang="ar-SY" sz="5400" dirty="0" smtClean="0">
                <a:sym typeface="AGA Arabesque"/>
              </a:rPr>
              <a:t>الكهف 46</a:t>
            </a:r>
            <a:endParaRPr lang="ar-SY" sz="5400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84300"/>
          </a:xfrm>
        </p:spPr>
        <p:txBody>
          <a:bodyPr>
            <a:noAutofit/>
          </a:bodyPr>
          <a:lstStyle/>
          <a:p>
            <a:pPr algn="ctr"/>
            <a:r>
              <a:rPr lang="ar-SY" sz="5400" b="1" dirty="0" smtClean="0"/>
              <a:t>ينظر الإسلام إلى المال وفق </a:t>
            </a:r>
            <a:r>
              <a:rPr lang="ar-SY" sz="5400" b="1" dirty="0" smtClean="0"/>
              <a:t>نقاط أربع:</a:t>
            </a:r>
            <a:endParaRPr lang="en-US" sz="54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0" y="1285860"/>
            <a:ext cx="9144000" cy="4257676"/>
          </a:xfrm>
        </p:spPr>
        <p:txBody>
          <a:bodyPr/>
          <a:lstStyle/>
          <a:p>
            <a:pPr lvl="0" algn="ctr" rtl="0">
              <a:buClr>
                <a:srgbClr val="FFCC00"/>
              </a:buClr>
              <a:buNone/>
            </a:pPr>
            <a:r>
              <a:rPr lang="ar-SY" sz="8000" b="1" dirty="0" smtClean="0">
                <a:solidFill>
                  <a:srgbClr val="FFFFFF"/>
                </a:solidFill>
              </a:rPr>
              <a:t>2) المال امتحان</a:t>
            </a:r>
          </a:p>
          <a:p>
            <a:pPr lvl="0" algn="ctr">
              <a:buClr>
                <a:srgbClr val="FFCC00"/>
              </a:buClr>
              <a:buNone/>
            </a:pPr>
            <a:r>
              <a:rPr lang="ar-SY" sz="5400" dirty="0" smtClean="0">
                <a:sym typeface="AGA Arabesque"/>
              </a:rPr>
              <a:t>قال تعالى : </a:t>
            </a:r>
          </a:p>
          <a:p>
            <a:pPr lvl="0" algn="ctr">
              <a:buClr>
                <a:srgbClr val="FFCC00"/>
              </a:buClr>
              <a:buNone/>
            </a:pPr>
            <a:r>
              <a:rPr lang="ar-SY" sz="5400" dirty="0" smtClean="0">
                <a:sym typeface="AGA Arabesque"/>
              </a:rPr>
              <a:t></a:t>
            </a:r>
            <a:r>
              <a:rPr lang="ar-SY" sz="5400" b="1" dirty="0" smtClean="0"/>
              <a:t> وَاعْلَمُوا أَنَّمَا أَمْوَالُكُمْ وَأَوْلَادُكُمْ فِتْنَةٌ </a:t>
            </a:r>
            <a:r>
              <a:rPr lang="ar-SY" sz="5400" dirty="0" smtClean="0">
                <a:sym typeface="AGA Arabesque"/>
              </a:rPr>
              <a:t></a:t>
            </a:r>
          </a:p>
          <a:p>
            <a:pPr lvl="0" algn="ctr">
              <a:buClr>
                <a:srgbClr val="FFCC00"/>
              </a:buClr>
              <a:buNone/>
            </a:pPr>
            <a:r>
              <a:rPr lang="ar-SY" dirty="0" smtClean="0">
                <a:sym typeface="AGA Arabesque"/>
              </a:rPr>
              <a:t>الأنفال 28</a:t>
            </a:r>
            <a:endParaRPr lang="ar-SY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84300"/>
          </a:xfrm>
        </p:spPr>
        <p:txBody>
          <a:bodyPr>
            <a:noAutofit/>
          </a:bodyPr>
          <a:lstStyle/>
          <a:p>
            <a:pPr algn="ctr"/>
            <a:r>
              <a:rPr lang="ar-SY" sz="5400" b="1" dirty="0" smtClean="0"/>
              <a:t>ينظر الإسلام إلى المال وفق </a:t>
            </a:r>
            <a:r>
              <a:rPr lang="ar-SY" sz="5400" b="1" dirty="0" smtClean="0"/>
              <a:t>نقاط أربع:</a:t>
            </a:r>
            <a:endParaRPr lang="en-US" sz="54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0" y="1285860"/>
            <a:ext cx="9144000" cy="4257676"/>
          </a:xfrm>
        </p:spPr>
        <p:txBody>
          <a:bodyPr/>
          <a:lstStyle/>
          <a:p>
            <a:pPr lvl="0" algn="ctr" rtl="0">
              <a:buClr>
                <a:srgbClr val="FFCC00"/>
              </a:buClr>
              <a:buNone/>
            </a:pPr>
            <a:r>
              <a:rPr lang="ar-SY" sz="5400" b="1" dirty="0" smtClean="0">
                <a:solidFill>
                  <a:srgbClr val="FFFFFF"/>
                </a:solidFill>
              </a:rPr>
              <a:t>3) أعطى الإسلام المسلم الحرية في </a:t>
            </a:r>
            <a:r>
              <a:rPr lang="ar-SY" sz="5400" b="1" u="sng" dirty="0" smtClean="0">
                <a:solidFill>
                  <a:srgbClr val="FFFFFF"/>
                </a:solidFill>
              </a:rPr>
              <a:t>كسـب</a:t>
            </a:r>
            <a:r>
              <a:rPr lang="ar-SY" sz="5400" b="1" dirty="0" smtClean="0">
                <a:solidFill>
                  <a:srgbClr val="FFFFFF"/>
                </a:solidFill>
              </a:rPr>
              <a:t> المال بشـرطين : </a:t>
            </a:r>
            <a:r>
              <a:rPr lang="en-GB" sz="5400" b="1" dirty="0" smtClean="0">
                <a:solidFill>
                  <a:srgbClr val="FFFFFF"/>
                </a:solidFill>
              </a:rPr>
              <a:t> </a:t>
            </a:r>
            <a:r>
              <a:rPr lang="ar-SY" sz="5400" b="1" dirty="0" smtClean="0">
                <a:solidFill>
                  <a:srgbClr val="FFFFFF"/>
                </a:solidFill>
              </a:rPr>
              <a:t>    </a:t>
            </a:r>
            <a:endParaRPr lang="en-US" sz="5400" b="1" dirty="0" smtClean="0">
              <a:solidFill>
                <a:srgbClr val="FFFFFF"/>
              </a:solidFill>
            </a:endParaRPr>
          </a:p>
          <a:p>
            <a:pPr lvl="0" algn="ctr" rtl="0">
              <a:buClr>
                <a:srgbClr val="FFCC00"/>
              </a:buClr>
              <a:buNone/>
            </a:pPr>
            <a:r>
              <a:rPr lang="ar-SY" sz="5400" b="1" dirty="0" smtClean="0">
                <a:solidFill>
                  <a:srgbClr val="FFFFFF"/>
                </a:solidFill>
              </a:rPr>
              <a:t>أ) </a:t>
            </a:r>
            <a:r>
              <a:rPr lang="ar-SY" sz="5400" b="1" dirty="0" err="1" smtClean="0">
                <a:solidFill>
                  <a:srgbClr val="FFFFFF"/>
                </a:solidFill>
              </a:rPr>
              <a:t>أ</a:t>
            </a:r>
            <a:r>
              <a:rPr lang="ar-SY" sz="5400" b="1" dirty="0" smtClean="0">
                <a:solidFill>
                  <a:srgbClr val="FFFFFF"/>
                </a:solidFill>
              </a:rPr>
              <a:t>لا يكون الكسب حراماً أو فيه حرام</a:t>
            </a:r>
            <a:endParaRPr lang="en-GB" sz="5400" b="1" dirty="0" smtClean="0">
              <a:solidFill>
                <a:srgbClr val="FFFFFF"/>
              </a:solidFill>
            </a:endParaRPr>
          </a:p>
          <a:p>
            <a:pPr lvl="0" algn="ctr" rtl="0">
              <a:buClr>
                <a:srgbClr val="FFCC00"/>
              </a:buClr>
              <a:buNone/>
            </a:pPr>
            <a:r>
              <a:rPr lang="ar-SY" sz="5400" b="1" dirty="0" smtClean="0">
                <a:solidFill>
                  <a:srgbClr val="FFFFFF"/>
                </a:solidFill>
              </a:rPr>
              <a:t>ب) ألا يصـــــــــــــــــده عن فرائض الله </a:t>
            </a:r>
            <a:endParaRPr lang="ar-SY" sz="1600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84300"/>
          </a:xfrm>
        </p:spPr>
        <p:txBody>
          <a:bodyPr>
            <a:noAutofit/>
          </a:bodyPr>
          <a:lstStyle/>
          <a:p>
            <a:pPr algn="ctr"/>
            <a:r>
              <a:rPr lang="ar-SY" sz="5400" b="1" dirty="0" smtClean="0"/>
              <a:t>ينظر الإسلام إلى المال وفق </a:t>
            </a:r>
            <a:r>
              <a:rPr lang="ar-SY" sz="5400" b="1" dirty="0" smtClean="0"/>
              <a:t>نقاط أربع:</a:t>
            </a:r>
            <a:endParaRPr lang="en-US" sz="54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0" y="1285860"/>
            <a:ext cx="9144000" cy="4257676"/>
          </a:xfrm>
        </p:spPr>
        <p:txBody>
          <a:bodyPr/>
          <a:lstStyle/>
          <a:p>
            <a:pPr lvl="0" algn="ctr" rtl="0">
              <a:buClr>
                <a:srgbClr val="FFCC00"/>
              </a:buClr>
              <a:buNone/>
            </a:pPr>
            <a:r>
              <a:rPr lang="ar-SY" sz="5400" b="1" dirty="0" smtClean="0">
                <a:solidFill>
                  <a:srgbClr val="FFFFFF"/>
                </a:solidFill>
              </a:rPr>
              <a:t>4) أعطى الإسلام المسلم الحرية في </a:t>
            </a:r>
            <a:r>
              <a:rPr lang="ar-SY" sz="5400" b="1" u="sng" dirty="0" smtClean="0">
                <a:solidFill>
                  <a:srgbClr val="FFFFFF"/>
                </a:solidFill>
              </a:rPr>
              <a:t>إنفاق</a:t>
            </a:r>
            <a:r>
              <a:rPr lang="ar-SY" sz="5400" b="1" dirty="0" smtClean="0">
                <a:solidFill>
                  <a:srgbClr val="FFFFFF"/>
                </a:solidFill>
              </a:rPr>
              <a:t> المال بشـرطين : </a:t>
            </a:r>
            <a:r>
              <a:rPr lang="en-GB" sz="5400" b="1" dirty="0" smtClean="0">
                <a:solidFill>
                  <a:srgbClr val="FFFFFF"/>
                </a:solidFill>
              </a:rPr>
              <a:t> </a:t>
            </a:r>
            <a:r>
              <a:rPr lang="ar-SY" sz="5400" b="1" dirty="0" smtClean="0">
                <a:solidFill>
                  <a:srgbClr val="FFFFFF"/>
                </a:solidFill>
              </a:rPr>
              <a:t>    </a:t>
            </a:r>
            <a:endParaRPr lang="en-US" sz="5400" b="1" dirty="0" smtClean="0">
              <a:solidFill>
                <a:srgbClr val="FFFFFF"/>
              </a:solidFill>
            </a:endParaRPr>
          </a:p>
          <a:p>
            <a:pPr lvl="0" algn="ctr" rtl="0">
              <a:buClr>
                <a:srgbClr val="FFCC00"/>
              </a:buClr>
              <a:buNone/>
            </a:pPr>
            <a:r>
              <a:rPr lang="ar-SY" sz="5400" b="1" dirty="0" smtClean="0">
                <a:solidFill>
                  <a:srgbClr val="FFFFFF"/>
                </a:solidFill>
              </a:rPr>
              <a:t>أ) عدم البخـــــــــــــل والشح</a:t>
            </a:r>
            <a:endParaRPr lang="en-GB" sz="5400" b="1" dirty="0" smtClean="0">
              <a:solidFill>
                <a:srgbClr val="FFFFFF"/>
              </a:solidFill>
            </a:endParaRPr>
          </a:p>
          <a:p>
            <a:pPr lvl="0" algn="ctr" rtl="0">
              <a:buClr>
                <a:srgbClr val="FFCC00"/>
              </a:buClr>
              <a:buNone/>
            </a:pPr>
            <a:r>
              <a:rPr lang="ar-SY" sz="5400" b="1" dirty="0" smtClean="0">
                <a:solidFill>
                  <a:srgbClr val="FFFFFF"/>
                </a:solidFill>
              </a:rPr>
              <a:t>ب) عدم </a:t>
            </a:r>
            <a:r>
              <a:rPr lang="ar-SY" sz="5400" b="1" dirty="0" err="1" smtClean="0">
                <a:solidFill>
                  <a:srgbClr val="FFFFFF"/>
                </a:solidFill>
              </a:rPr>
              <a:t>الســـــــــرف</a:t>
            </a:r>
            <a:r>
              <a:rPr lang="ar-SY" sz="5400" b="1" dirty="0" smtClean="0">
                <a:solidFill>
                  <a:srgbClr val="FFFFFF"/>
                </a:solidFill>
              </a:rPr>
              <a:t> والتبذير </a:t>
            </a:r>
            <a:endParaRPr lang="ar-SY" sz="1600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84300"/>
          </a:xfrm>
        </p:spPr>
        <p:txBody>
          <a:bodyPr>
            <a:noAutofit/>
          </a:bodyPr>
          <a:lstStyle/>
          <a:p>
            <a:pPr algn="ctr"/>
            <a:r>
              <a:rPr lang="ar-SY" sz="5400" b="1" dirty="0" smtClean="0"/>
              <a:t>ينظر الإسلام إلى المال وفق </a:t>
            </a:r>
            <a:r>
              <a:rPr lang="ar-SY" sz="5400" b="1" dirty="0" smtClean="0"/>
              <a:t>نقاط أربع:</a:t>
            </a:r>
            <a:endParaRPr lang="en-US" sz="54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0" y="1285860"/>
            <a:ext cx="9144000" cy="5572140"/>
          </a:xfrm>
        </p:spPr>
        <p:txBody>
          <a:bodyPr/>
          <a:lstStyle/>
          <a:p>
            <a:pPr lvl="0">
              <a:buClr>
                <a:srgbClr val="FFCC00"/>
              </a:buClr>
              <a:buNone/>
            </a:pPr>
            <a:r>
              <a:rPr lang="ar-SY" sz="3600" b="1" dirty="0" smtClean="0">
                <a:solidFill>
                  <a:srgbClr val="FFFFFF"/>
                </a:solidFill>
              </a:rPr>
              <a:t>       1</a:t>
            </a:r>
            <a:r>
              <a:rPr lang="ar-SY" sz="3600" b="1" smtClean="0">
                <a:solidFill>
                  <a:srgbClr val="FFFFFF"/>
                </a:solidFill>
              </a:rPr>
              <a:t>) المال زينـــــة</a:t>
            </a:r>
            <a:endParaRPr lang="ar-SY" sz="3600" b="1" dirty="0" smtClean="0">
              <a:solidFill>
                <a:srgbClr val="FFFFFF"/>
              </a:solidFill>
            </a:endParaRPr>
          </a:p>
          <a:p>
            <a:pPr>
              <a:buClr>
                <a:srgbClr val="FFCC00"/>
              </a:buClr>
              <a:buNone/>
            </a:pPr>
            <a:r>
              <a:rPr lang="ar-SY" sz="3600" b="1" dirty="0" smtClean="0">
                <a:solidFill>
                  <a:srgbClr val="FFFFFF"/>
                </a:solidFill>
              </a:rPr>
              <a:t>       2</a:t>
            </a:r>
            <a:r>
              <a:rPr lang="ar-SY" sz="3600" b="1" dirty="0" smtClean="0">
                <a:solidFill>
                  <a:srgbClr val="FFFFFF"/>
                </a:solidFill>
              </a:rPr>
              <a:t>) المال </a:t>
            </a:r>
            <a:r>
              <a:rPr lang="ar-SY" sz="3600" b="1" dirty="0" smtClean="0">
                <a:solidFill>
                  <a:srgbClr val="FFFFFF"/>
                </a:solidFill>
              </a:rPr>
              <a:t>امتــحان</a:t>
            </a:r>
          </a:p>
          <a:p>
            <a:pPr lvl="0" algn="ctr" rtl="0">
              <a:buClr>
                <a:srgbClr val="FFCC00"/>
              </a:buClr>
              <a:buNone/>
            </a:pPr>
            <a:r>
              <a:rPr lang="ar-SY" sz="3200" b="1" dirty="0" smtClean="0">
                <a:solidFill>
                  <a:srgbClr val="FFFFFF"/>
                </a:solidFill>
              </a:rPr>
              <a:t>3) أعطى الإسلام المسلم الحرية في </a:t>
            </a:r>
            <a:r>
              <a:rPr lang="ar-SY" sz="3200" b="1" u="sng" dirty="0" smtClean="0">
                <a:solidFill>
                  <a:srgbClr val="FFFFFF"/>
                </a:solidFill>
              </a:rPr>
              <a:t>كسـب</a:t>
            </a:r>
            <a:r>
              <a:rPr lang="ar-SY" sz="3200" b="1" dirty="0" smtClean="0">
                <a:solidFill>
                  <a:srgbClr val="FFFFFF"/>
                </a:solidFill>
              </a:rPr>
              <a:t> المال بشـرطين : </a:t>
            </a:r>
            <a:r>
              <a:rPr lang="en-GB" sz="3200" b="1" dirty="0" smtClean="0">
                <a:solidFill>
                  <a:srgbClr val="FFFFFF"/>
                </a:solidFill>
              </a:rPr>
              <a:t> </a:t>
            </a:r>
            <a:r>
              <a:rPr lang="ar-SY" sz="3200" b="1" dirty="0" smtClean="0">
                <a:solidFill>
                  <a:srgbClr val="FFFFFF"/>
                </a:solidFill>
              </a:rPr>
              <a:t>    </a:t>
            </a:r>
            <a:endParaRPr lang="en-US" sz="3200" b="1" dirty="0" smtClean="0">
              <a:solidFill>
                <a:srgbClr val="FFFFFF"/>
              </a:solidFill>
            </a:endParaRPr>
          </a:p>
          <a:p>
            <a:pPr lvl="0" algn="ctr" rtl="0">
              <a:buClr>
                <a:srgbClr val="FFCC00"/>
              </a:buClr>
              <a:buNone/>
            </a:pPr>
            <a:r>
              <a:rPr lang="ar-SY" sz="3200" b="1" dirty="0" smtClean="0">
                <a:solidFill>
                  <a:srgbClr val="FFFFFF"/>
                </a:solidFill>
              </a:rPr>
              <a:t>أ) </a:t>
            </a:r>
            <a:r>
              <a:rPr lang="ar-SY" sz="3200" b="1" dirty="0" err="1" smtClean="0">
                <a:solidFill>
                  <a:srgbClr val="FFFFFF"/>
                </a:solidFill>
              </a:rPr>
              <a:t>أ</a:t>
            </a:r>
            <a:r>
              <a:rPr lang="ar-SY" sz="3200" b="1" dirty="0" smtClean="0">
                <a:solidFill>
                  <a:srgbClr val="FFFFFF"/>
                </a:solidFill>
              </a:rPr>
              <a:t>لا يكون الكسب حراماً أو فيه حرام</a:t>
            </a:r>
            <a:endParaRPr lang="en-GB" sz="3200" b="1" dirty="0" smtClean="0">
              <a:solidFill>
                <a:srgbClr val="FFFFFF"/>
              </a:solidFill>
            </a:endParaRPr>
          </a:p>
          <a:p>
            <a:pPr lvl="0" algn="ctr" rtl="0">
              <a:buClr>
                <a:srgbClr val="FFCC00"/>
              </a:buClr>
              <a:buNone/>
            </a:pPr>
            <a:r>
              <a:rPr lang="ar-SY" sz="3200" b="1" dirty="0" smtClean="0">
                <a:solidFill>
                  <a:srgbClr val="FFFFFF"/>
                </a:solidFill>
              </a:rPr>
              <a:t>ب) ألا يصـــــــــــــــــده عن فرائض الله </a:t>
            </a:r>
            <a:endParaRPr lang="ar-SY" sz="3200" dirty="0" smtClean="0"/>
          </a:p>
          <a:p>
            <a:pPr lvl="0" algn="ctr" rtl="0">
              <a:buClr>
                <a:srgbClr val="FFCC00"/>
              </a:buClr>
              <a:buNone/>
            </a:pPr>
            <a:r>
              <a:rPr lang="ar-SY" sz="3200" b="1" dirty="0" smtClean="0">
                <a:solidFill>
                  <a:srgbClr val="FFFFFF"/>
                </a:solidFill>
              </a:rPr>
              <a:t>4) أعطى الإسلام المسلم الحرية في </a:t>
            </a:r>
            <a:r>
              <a:rPr lang="ar-SY" sz="3200" b="1" u="sng" dirty="0" smtClean="0">
                <a:solidFill>
                  <a:srgbClr val="FFFFFF"/>
                </a:solidFill>
              </a:rPr>
              <a:t>إنفاق</a:t>
            </a:r>
            <a:r>
              <a:rPr lang="ar-SY" sz="3200" b="1" dirty="0" smtClean="0">
                <a:solidFill>
                  <a:srgbClr val="FFFFFF"/>
                </a:solidFill>
              </a:rPr>
              <a:t> المال بشـرطين : </a:t>
            </a:r>
            <a:r>
              <a:rPr lang="en-GB" sz="3200" b="1" dirty="0" smtClean="0">
                <a:solidFill>
                  <a:srgbClr val="FFFFFF"/>
                </a:solidFill>
              </a:rPr>
              <a:t> </a:t>
            </a:r>
            <a:r>
              <a:rPr lang="ar-SY" sz="3200" b="1" dirty="0" smtClean="0">
                <a:solidFill>
                  <a:srgbClr val="FFFFFF"/>
                </a:solidFill>
              </a:rPr>
              <a:t>    </a:t>
            </a:r>
            <a:endParaRPr lang="en-US" sz="3200" b="1" dirty="0" smtClean="0">
              <a:solidFill>
                <a:srgbClr val="FFFFFF"/>
              </a:solidFill>
            </a:endParaRPr>
          </a:p>
          <a:p>
            <a:pPr lvl="0" algn="ctr" rtl="0">
              <a:buClr>
                <a:srgbClr val="FFCC00"/>
              </a:buClr>
              <a:buNone/>
            </a:pPr>
            <a:r>
              <a:rPr lang="ar-SY" sz="3200" b="1" dirty="0" smtClean="0">
                <a:solidFill>
                  <a:srgbClr val="FFFFFF"/>
                </a:solidFill>
              </a:rPr>
              <a:t>أ) عدم البخـــــــــــــل والشح</a:t>
            </a:r>
            <a:endParaRPr lang="en-GB" sz="3200" b="1" dirty="0" smtClean="0">
              <a:solidFill>
                <a:srgbClr val="FFFFFF"/>
              </a:solidFill>
            </a:endParaRPr>
          </a:p>
          <a:p>
            <a:pPr lvl="0" algn="ctr" rtl="0">
              <a:buClr>
                <a:srgbClr val="FFCC00"/>
              </a:buClr>
              <a:buNone/>
            </a:pPr>
            <a:r>
              <a:rPr lang="ar-SY" sz="3200" b="1" dirty="0" smtClean="0">
                <a:solidFill>
                  <a:srgbClr val="FFFFFF"/>
                </a:solidFill>
              </a:rPr>
              <a:t>ب) عدم </a:t>
            </a:r>
            <a:r>
              <a:rPr lang="ar-SY" sz="3200" b="1" dirty="0" err="1" smtClean="0">
                <a:solidFill>
                  <a:srgbClr val="FFFFFF"/>
                </a:solidFill>
              </a:rPr>
              <a:t>الســـــــــرف</a:t>
            </a:r>
            <a:r>
              <a:rPr lang="ar-SY" sz="3200" b="1" dirty="0" smtClean="0">
                <a:solidFill>
                  <a:srgbClr val="FFFFFF"/>
                </a:solidFill>
              </a:rPr>
              <a:t> والتبذير </a:t>
            </a:r>
            <a:endParaRPr lang="ar-SY" sz="3200" dirty="0" smtClean="0"/>
          </a:p>
          <a:p>
            <a:pPr algn="ctr">
              <a:buClr>
                <a:srgbClr val="FFCC00"/>
              </a:buClr>
              <a:buNone/>
            </a:pPr>
            <a:endParaRPr lang="ar-SY" sz="3200" b="1" dirty="0" smtClean="0">
              <a:solidFill>
                <a:srgbClr val="FFFFFF"/>
              </a:solidFill>
            </a:endParaRPr>
          </a:p>
          <a:p>
            <a:pPr lvl="0" algn="ctr">
              <a:buClr>
                <a:srgbClr val="FFCC00"/>
              </a:buClr>
              <a:buNone/>
            </a:pPr>
            <a:endParaRPr lang="ar-SY" sz="3200" b="1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سمة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قائمة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525</TotalTime>
  <Words>195</Words>
  <Application>Microsoft Office PowerPoint</Application>
  <PresentationFormat>عرض على الشاشة (3:4)‏</PresentationFormat>
  <Paragraphs>37</Paragraphs>
  <Slides>8</Slides>
  <Notes>5</Notes>
  <HiddenSlides>0</HiddenSlides>
  <MMClips>0</MMClips>
  <ScaleCrop>false</ScaleCrop>
  <HeadingPairs>
    <vt:vector size="4" baseType="variant">
      <vt:variant>
        <vt:lpstr>سمة</vt:lpstr>
      </vt:variant>
      <vt:variant>
        <vt:i4>5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سمة3</vt:lpstr>
      <vt:lpstr>قائمة</vt:lpstr>
      <vt:lpstr>Ocean</vt:lpstr>
      <vt:lpstr>1_Edge</vt:lpstr>
      <vt:lpstr>Edge</vt:lpstr>
      <vt:lpstr>الشريحة 1</vt:lpstr>
      <vt:lpstr>سلسلة أسواقنا التجارية</vt:lpstr>
      <vt:lpstr>عنوان الخطبة</vt:lpstr>
      <vt:lpstr>ينظر الإسلام إلى المال وفق نقاط أربع:</vt:lpstr>
      <vt:lpstr>ينظر الإسلام إلى المال وفق نقاط أربع:</vt:lpstr>
      <vt:lpstr>ينظر الإسلام إلى المال وفق نقاط أربع:</vt:lpstr>
      <vt:lpstr>ينظر الإسلام إلى المال وفق نقاط أربع:</vt:lpstr>
      <vt:lpstr>ينظر الإسلام إلى المال وفق نقاط أربع: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USER</dc:creator>
  <cp:lastModifiedBy>wael mahmah</cp:lastModifiedBy>
  <cp:revision>150</cp:revision>
  <dcterms:created xsi:type="dcterms:W3CDTF">2008-05-01T19:39:34Z</dcterms:created>
  <dcterms:modified xsi:type="dcterms:W3CDTF">2009-10-30T08:08:00Z</dcterms:modified>
</cp:coreProperties>
</file>