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  <p:sldMasterId id="2147483708" r:id="rId2"/>
  </p:sldMasterIdLst>
  <p:notesMasterIdLst>
    <p:notesMasterId r:id="rId1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380"/>
    <p:restoredTop sz="94660"/>
  </p:normalViewPr>
  <p:slideViewPr>
    <p:cSldViewPr>
      <p:cViewPr varScale="1">
        <p:scale>
          <a:sx n="43" d="100"/>
          <a:sy n="43" d="100"/>
        </p:scale>
        <p:origin x="-7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5650A17-C8C7-4D61-A988-5B4A044CB8A9}" type="datetimeFigureOut">
              <a:rPr lang="ar-SA" smtClean="0"/>
              <a:pPr/>
              <a:t>10/04/1428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2FE1921-4710-4C39-8F43-617D02BF737D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FE1921-4710-4C39-8F43-617D02BF737D}" type="slidenum">
              <a:rPr lang="ar-SA" smtClean="0"/>
              <a:pPr/>
              <a:t>1</a:t>
            </a:fld>
            <a:endParaRPr lang="ar-S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268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2B1E7AA-AD6D-4DB5-86CF-14B76469A52C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2E5F2-353E-4EC9-AC1A-52E1D964E86F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55F24-16A0-43EB-8291-AB350221E92E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F1FEA-2D97-4213-A646-4B19CEE0B6F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153430-6888-4FC5-AA7E-9DD418ECB82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E70FDE-E1FD-4238-8F1F-4302D56FE59E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F765E-A3AF-40CE-9CE0-17A9C94BCEB7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1685C9-C1B5-46F8-9BDA-03D7267A62A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16DE6-591E-4060-A47D-0564DE1C85C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D6ADA6-F12C-4FEC-B31D-166FB75A36E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C98EC1-ADBE-49E2-B20C-0973ED13F31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عنوان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7" name="عنوان فرعي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30" name="عنصر نائب للتاريخ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EC602-E05B-4541-8F96-DA4AAAE50AF0}" type="datetimeFigureOut">
              <a:rPr lang="ar-SA" smtClean="0"/>
              <a:pPr/>
              <a:t>10/04/1428</a:t>
            </a:fld>
            <a:endParaRPr lang="ar-SA"/>
          </a:p>
        </p:txBody>
      </p:sp>
      <p:sp>
        <p:nvSpPr>
          <p:cNvPr id="19" name="عنصر نائب للتذييل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27" name="عنصر نائب لرقم الشريحة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738E-DB0C-4E6B-BD71-11DCFA81E93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EC602-E05B-4541-8F96-DA4AAAE50AF0}" type="datetimeFigureOut">
              <a:rPr lang="ar-SA" smtClean="0"/>
              <a:pPr/>
              <a:t>10/04/1428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738E-DB0C-4E6B-BD71-11DCFA81E93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EC602-E05B-4541-8F96-DA4AAAE50AF0}" type="datetimeFigureOut">
              <a:rPr lang="ar-SA" smtClean="0"/>
              <a:pPr/>
              <a:t>10/04/1428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738E-DB0C-4E6B-BD71-11DCFA81E93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EC602-E05B-4541-8F96-DA4AAAE50AF0}" type="datetimeFigureOut">
              <a:rPr lang="ar-SA" smtClean="0"/>
              <a:pPr/>
              <a:t>10/04/1428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738E-DB0C-4E6B-BD71-11DCFA81E93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EC602-E05B-4541-8F96-DA4AAAE50AF0}" type="datetimeFigureOut">
              <a:rPr lang="ar-SA" smtClean="0"/>
              <a:pPr/>
              <a:t>10/04/1428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738E-DB0C-4E6B-BD71-11DCFA81E93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EC602-E05B-4541-8F96-DA4AAAE50AF0}" type="datetimeFigureOut">
              <a:rPr lang="ar-SA" smtClean="0"/>
              <a:pPr/>
              <a:t>10/04/1428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738E-DB0C-4E6B-BD71-11DCFA81E93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EC602-E05B-4541-8F96-DA4AAAE50AF0}" type="datetimeFigureOut">
              <a:rPr lang="ar-SA" smtClean="0"/>
              <a:pPr/>
              <a:t>10/04/1428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738E-DB0C-4E6B-BD71-11DCFA81E93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EC602-E05B-4541-8F96-DA4AAAE50AF0}" type="datetimeFigureOut">
              <a:rPr lang="ar-SA" smtClean="0"/>
              <a:pPr/>
              <a:t>10/04/1428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738E-DB0C-4E6B-BD71-11DCFA81E93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مستطيل ذو زاوية واحدة مخدوشة ودائرية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مثلث قائم الزاوية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EC602-E05B-4541-8F96-DA4AAAE50AF0}" type="datetimeFigureOut">
              <a:rPr lang="ar-SA" smtClean="0"/>
              <a:pPr/>
              <a:t>10/04/1428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BEC738E-DB0C-4E6B-BD71-11DCFA81E935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ar-SA" smtClean="0"/>
              <a:t>انقر فوق الرمز لإضافة صورة</a:t>
            </a:r>
            <a:endParaRPr kumimoji="0" lang="en-US" dirty="0"/>
          </a:p>
        </p:txBody>
      </p:sp>
      <p:sp>
        <p:nvSpPr>
          <p:cNvPr id="10" name="شكل حر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شكل حر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EC602-E05B-4541-8F96-DA4AAAE50AF0}" type="datetimeFigureOut">
              <a:rPr lang="ar-SA" smtClean="0"/>
              <a:pPr/>
              <a:t>10/04/1428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738E-DB0C-4E6B-BD71-11DCFA81E93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EC602-E05B-4541-8F96-DA4AAAE50AF0}" type="datetimeFigureOut">
              <a:rPr lang="ar-SA" smtClean="0"/>
              <a:pPr/>
              <a:t>10/04/1428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738E-DB0C-4E6B-BD71-11DCFA81E93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AC403119-C8DA-48D6-81D4-61251E8719E9}" type="slidenum">
              <a:rPr lang="ar-SA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pitchFamily="34" charset="0"/>
        </a:defRPr>
      </a:lvl2pPr>
      <a:lvl3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pitchFamily="34" charset="0"/>
        </a:defRPr>
      </a:lvl3pPr>
      <a:lvl4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pitchFamily="34" charset="0"/>
        </a:defRPr>
      </a:lvl4pPr>
      <a:lvl5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شكل حر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شكل حر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عنصر نائب للعنوان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0" name="عنصر نائب للنص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10" name="عنصر نائب للتاريخ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عنصر نائب للتذييل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عنصر نائب لرقم الشريحة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403119-C8DA-48D6-81D4-61251E8719E9}" type="slidenum">
              <a:rPr lang="ar-SA" smtClean="0"/>
              <a:pPr/>
              <a:t>‹#›</a:t>
            </a:fld>
            <a:endParaRPr lang="en-US"/>
          </a:p>
        </p:txBody>
      </p:sp>
      <p:grpSp>
        <p:nvGrpSpPr>
          <p:cNvPr id="2" name="مجموعة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شكل حر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شكل حر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304800" y="1295400"/>
            <a:ext cx="8537575" cy="3429000"/>
          </a:xfrm>
          <a:effectLst>
            <a:outerShdw blurRad="50800" dist="50800" dir="5400000" algn="ctr" rotWithShape="0">
              <a:srgbClr val="000000">
                <a:alpha val="88000"/>
              </a:srgbClr>
            </a:outerShdw>
          </a:effectLst>
        </p:spPr>
        <p:txBody>
          <a:bodyPr/>
          <a:lstStyle/>
          <a:p>
            <a:r>
              <a:rPr lang="ar-SY" sz="9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{</a:t>
            </a:r>
            <a:r>
              <a:rPr lang="ar-SA" sz="9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إِنَّهُمْ فِتْيَةٌ آمَنُوا بِرَبِّهِمْ وَزِدْنَاهُمْ هُدًى }</a:t>
            </a:r>
            <a:endParaRPr lang="en-US" sz="9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-1828800" y="4724400"/>
            <a:ext cx="6400800" cy="1752600"/>
          </a:xfrm>
        </p:spPr>
        <p:txBody>
          <a:bodyPr/>
          <a:lstStyle/>
          <a:p>
            <a:r>
              <a:rPr lang="ar-SA"/>
              <a:t>الكهف13</a:t>
            </a:r>
            <a:endParaRPr lang="en-US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0" y="1524000"/>
            <a:ext cx="9448800" cy="1752600"/>
          </a:xfrm>
        </p:spPr>
        <p:txBody>
          <a:bodyPr/>
          <a:lstStyle/>
          <a:p>
            <a:r>
              <a:rPr lang="ar-SY" sz="9200" b="1" dirty="0"/>
              <a:t>سلسلة قضايا الشباب</a:t>
            </a:r>
            <a:endParaRPr lang="en-US" sz="9200" b="1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57200" y="3810000"/>
            <a:ext cx="8686800" cy="1752600"/>
          </a:xfrm>
        </p:spPr>
        <p:txBody>
          <a:bodyPr/>
          <a:lstStyle/>
          <a:p>
            <a:r>
              <a:rPr lang="ar-SY" sz="8800" b="1" dirty="0"/>
              <a:t>الخطبة </a:t>
            </a:r>
            <a:r>
              <a:rPr lang="ar-SY" sz="8800" b="1" dirty="0" smtClean="0"/>
              <a:t>السادسة عشرة</a:t>
            </a:r>
            <a:endParaRPr lang="en-US" sz="8800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2"/>
          <p:cNvSpPr>
            <a:spLocks noChangeArrowheads="1" noChangeShapeType="1" noTextEdit="1"/>
          </p:cNvSpPr>
          <p:nvPr/>
        </p:nvSpPr>
        <p:spPr bwMode="auto">
          <a:xfrm>
            <a:off x="609600" y="457200"/>
            <a:ext cx="7772400" cy="175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ar-SA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عنوان الخطبة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2971800"/>
            <a:ext cx="9144000" cy="2133600"/>
          </a:xfrm>
        </p:spPr>
        <p:txBody>
          <a:bodyPr/>
          <a:lstStyle/>
          <a:p>
            <a:r>
              <a:rPr lang="ar-SY" sz="9600" b="1" dirty="0"/>
              <a:t>(الشباب </a:t>
            </a:r>
            <a:r>
              <a:rPr lang="ar-SY" sz="9600" b="1" dirty="0" smtClean="0"/>
              <a:t>والوقت)</a:t>
            </a:r>
            <a:endParaRPr lang="en-US" sz="9600" b="1" dirty="0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/>
          <a:lstStyle/>
          <a:p>
            <a:endParaRPr lang="ar-SA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/>
      <p:bldP spid="1229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685800"/>
            <a:ext cx="8229600" cy="1143000"/>
          </a:xfrm>
        </p:spPr>
        <p:txBody>
          <a:bodyPr>
            <a:normAutofit/>
          </a:bodyPr>
          <a:lstStyle/>
          <a:p>
            <a:r>
              <a:rPr lang="ar-SY" sz="7200" b="1" dirty="0" smtClean="0"/>
              <a:t>ما قيمة قضيب من الحديد؟</a:t>
            </a:r>
            <a:endParaRPr lang="en-US" sz="7200" b="1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-304800" y="1676400"/>
            <a:ext cx="9448800" cy="51816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ar-SY" sz="4800" b="1" dirty="0" smtClean="0"/>
              <a:t>قضيب خام من الحديد            =       5   $</a:t>
            </a:r>
          </a:p>
          <a:p>
            <a:pPr>
              <a:buFont typeface="Wingdings" pitchFamily="2" charset="2"/>
              <a:buNone/>
            </a:pPr>
            <a:r>
              <a:rPr lang="ar-SY" sz="4800" b="1" dirty="0" smtClean="0"/>
              <a:t>مصنّع في شكل </a:t>
            </a:r>
            <a:r>
              <a:rPr lang="ar-SY" sz="4800" b="1" dirty="0" err="1" smtClean="0"/>
              <a:t>حدوات</a:t>
            </a:r>
            <a:r>
              <a:rPr lang="ar-SY" sz="4800" b="1" dirty="0" smtClean="0"/>
              <a:t> أحصنة  =      11  $</a:t>
            </a:r>
          </a:p>
          <a:p>
            <a:pPr>
              <a:buFont typeface="Wingdings" pitchFamily="2" charset="2"/>
              <a:buNone/>
            </a:pPr>
            <a:r>
              <a:rPr lang="ar-SY" sz="4800" b="1" dirty="0" smtClean="0"/>
              <a:t>مصنّع في شكل إبر خياطة       =    355  $</a:t>
            </a:r>
          </a:p>
          <a:p>
            <a:pPr>
              <a:buFont typeface="Wingdings" pitchFamily="2" charset="2"/>
              <a:buNone/>
            </a:pPr>
            <a:r>
              <a:rPr lang="ar-SY" sz="4800" b="1" dirty="0" smtClean="0"/>
              <a:t>مصنّع بشكل سكاكين             =   2285 $</a:t>
            </a:r>
          </a:p>
          <a:p>
            <a:pPr>
              <a:buFont typeface="Wingdings" pitchFamily="2" charset="2"/>
              <a:buNone/>
            </a:pPr>
            <a:r>
              <a:rPr lang="ar-SY" sz="4800" b="1" dirty="0" smtClean="0"/>
              <a:t>مصنّع بشكل </a:t>
            </a:r>
            <a:r>
              <a:rPr lang="ar-SY" sz="4800" b="1" dirty="0" err="1" smtClean="0"/>
              <a:t>نوابض</a:t>
            </a:r>
            <a:r>
              <a:rPr lang="ar-SY" sz="4800" b="1" dirty="0" smtClean="0"/>
              <a:t> ساعات = 250,000 $</a:t>
            </a:r>
          </a:p>
          <a:p>
            <a:pPr>
              <a:buFont typeface="Wingdings" pitchFamily="2" charset="2"/>
              <a:buNone/>
            </a:pPr>
            <a:endParaRPr lang="ar-SY" sz="4800" b="1" dirty="0" smtClean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981200" y="762000"/>
            <a:ext cx="8229600" cy="1143000"/>
          </a:xfrm>
        </p:spPr>
        <p:txBody>
          <a:bodyPr>
            <a:noAutofit/>
          </a:bodyPr>
          <a:lstStyle/>
          <a:p>
            <a:r>
              <a:rPr lang="ar-SY" sz="7200" b="1" dirty="0" smtClean="0"/>
              <a:t>رجل عمره ستون سنة</a:t>
            </a:r>
            <a:endParaRPr lang="ar-SA" sz="7200" b="1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5105400"/>
          </a:xfrm>
        </p:spPr>
        <p:txBody>
          <a:bodyPr>
            <a:normAutofit/>
          </a:bodyPr>
          <a:lstStyle/>
          <a:p>
            <a:r>
              <a:rPr lang="ar-SY" sz="4000" b="1" dirty="0" smtClean="0"/>
              <a:t> يقضي في النوم                       20   سنة</a:t>
            </a:r>
          </a:p>
          <a:p>
            <a:r>
              <a:rPr lang="ar-SY" sz="4000" b="1" dirty="0" smtClean="0"/>
              <a:t> يقضي في الأكل                       4     سنة</a:t>
            </a:r>
          </a:p>
          <a:p>
            <a:r>
              <a:rPr lang="ar-SY" sz="4000" b="1" dirty="0" smtClean="0"/>
              <a:t> يقضي في الحمّام                      6   شهور</a:t>
            </a:r>
          </a:p>
          <a:p>
            <a:r>
              <a:rPr lang="ar-SY" sz="4000" b="1" dirty="0" smtClean="0"/>
              <a:t> يقضي في مشاهدة التلفاز           10 سنوات</a:t>
            </a:r>
          </a:p>
          <a:p>
            <a:r>
              <a:rPr lang="ar-SY" sz="4000" b="1" dirty="0" smtClean="0"/>
              <a:t> يقضي في ضغط أرقام الهاتف      1 شهر</a:t>
            </a:r>
          </a:p>
          <a:p>
            <a:r>
              <a:rPr lang="ar-SY" sz="4000" b="1" dirty="0" smtClean="0"/>
              <a:t> يقضي في </a:t>
            </a:r>
            <a:r>
              <a:rPr lang="ar-SY" sz="4000" b="1" dirty="0" err="1" smtClean="0"/>
              <a:t>الانتظارعند</a:t>
            </a:r>
            <a:r>
              <a:rPr lang="ar-SY" sz="4000" b="1" dirty="0" smtClean="0"/>
              <a:t> الحلاق      1 شهر</a:t>
            </a:r>
          </a:p>
          <a:p>
            <a:r>
              <a:rPr lang="ar-SY" sz="4000" b="1" dirty="0" smtClean="0"/>
              <a:t> يقضي في ربط حذائه                8 أيام                          </a:t>
            </a:r>
          </a:p>
          <a:p>
            <a:endParaRPr lang="ar-SY" sz="4000" b="1" dirty="0" smtClean="0"/>
          </a:p>
          <a:p>
            <a:endParaRPr lang="ar-SA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1143000"/>
          </a:xfrm>
        </p:spPr>
        <p:txBody>
          <a:bodyPr>
            <a:normAutofit/>
          </a:bodyPr>
          <a:lstStyle/>
          <a:p>
            <a:r>
              <a:rPr lang="ar-SY" sz="6600" b="1" dirty="0" smtClean="0"/>
              <a:t>ما المطلوب منك مع الوقت</a:t>
            </a:r>
            <a:endParaRPr lang="ar-SA" sz="6600" b="1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5105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ar-SY" sz="9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1) لا تستخدم وقتك فيما يضرك ، سواء في الدنيا أم في الآخرة</a:t>
            </a:r>
            <a:endParaRPr lang="ar-SA" sz="9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1143000"/>
          </a:xfrm>
        </p:spPr>
        <p:txBody>
          <a:bodyPr>
            <a:normAutofit/>
          </a:bodyPr>
          <a:lstStyle/>
          <a:p>
            <a:r>
              <a:rPr lang="ar-SY" sz="6600" b="1" dirty="0" smtClean="0"/>
              <a:t>ما المطلوب منك مع الوقت</a:t>
            </a:r>
            <a:endParaRPr lang="ar-SA" sz="6600" b="1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51054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ar-SY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1) لا تستخدم وقتك فيما يضرك ، سواء في الدنيا أم في الآخرة</a:t>
            </a:r>
          </a:p>
          <a:p>
            <a:pPr algn="ctr">
              <a:buNone/>
            </a:pPr>
            <a:r>
              <a:rPr lang="ar-SY" sz="16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2) استخدم وقتك فيما ينفعك</a:t>
            </a:r>
            <a:endParaRPr lang="ar-SA" sz="16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1143000"/>
          </a:xfrm>
        </p:spPr>
        <p:txBody>
          <a:bodyPr>
            <a:normAutofit/>
          </a:bodyPr>
          <a:lstStyle/>
          <a:p>
            <a:r>
              <a:rPr lang="ar-SY" sz="6600" b="1" dirty="0" smtClean="0"/>
              <a:t>ما المطلوب منك مع الوقت</a:t>
            </a:r>
            <a:endParaRPr lang="ar-SA" sz="6600" b="1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51054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ar-SY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1) لا تستخدم وقتك فيما يضرك ، سواء في الدنيا أم في الآخرة</a:t>
            </a:r>
          </a:p>
          <a:p>
            <a:pPr>
              <a:buNone/>
            </a:pPr>
            <a:r>
              <a:rPr lang="ar-SY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2) استخدم وقتك فيما ينفعك</a:t>
            </a:r>
          </a:p>
          <a:p>
            <a:pPr>
              <a:buNone/>
            </a:pPr>
            <a:r>
              <a:rPr lang="ar-SY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</a:t>
            </a:r>
            <a:r>
              <a:rPr lang="ar-SY" sz="7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 استرح </a:t>
            </a:r>
            <a:r>
              <a:rPr lang="ar-SY" sz="7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والهو</a:t>
            </a:r>
            <a:r>
              <a:rPr lang="ar-SY" sz="7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والعب باعتدال واتزان ، كالملح في الطعام</a:t>
            </a:r>
            <a:endParaRPr lang="ar-SA" sz="4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1143000"/>
          </a:xfrm>
        </p:spPr>
        <p:txBody>
          <a:bodyPr>
            <a:normAutofit/>
          </a:bodyPr>
          <a:lstStyle/>
          <a:p>
            <a:r>
              <a:rPr lang="ar-SY" sz="6600" b="1" dirty="0" smtClean="0"/>
              <a:t>ما المطلوب منك مع الوقت</a:t>
            </a:r>
            <a:endParaRPr lang="ar-SA" sz="6600" b="1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5105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ar-SY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1) لا تستخدم وقتك فيما يضرك ، سواء في الدنيا أم في الآخرة</a:t>
            </a:r>
          </a:p>
          <a:p>
            <a:pPr>
              <a:buNone/>
            </a:pPr>
            <a:r>
              <a:rPr lang="ar-SY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2) استخدم وقتك فيما ينفعك</a:t>
            </a:r>
          </a:p>
          <a:p>
            <a:pPr>
              <a:buNone/>
            </a:pPr>
            <a:r>
              <a:rPr lang="ar-SY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3) استرح </a:t>
            </a:r>
            <a:r>
              <a:rPr lang="ar-SY" sz="4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والهو</a:t>
            </a:r>
            <a:r>
              <a:rPr lang="ar-SY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والعب باعتدال واتزان ، كالملح في الطعام</a:t>
            </a:r>
          </a:p>
          <a:p>
            <a:pPr>
              <a:buNone/>
            </a:pPr>
            <a:r>
              <a:rPr lang="ar-SY" sz="6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4) ضع برنامجاً لأعمالك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تدفق">
  <a:themeElements>
    <a:clrScheme name="تدفق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تدفق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تدفق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236</Words>
  <Application>Microsoft Office PowerPoint</Application>
  <PresentationFormat>عرض على الشاشة (3:4)‏</PresentationFormat>
  <Paragraphs>35</Paragraphs>
  <Slides>9</Slides>
  <Notes>1</Notes>
  <HiddenSlides>0</HiddenSlides>
  <MMClips>0</MMClips>
  <ScaleCrop>false</ScaleCrop>
  <HeadingPairs>
    <vt:vector size="4" baseType="variant">
      <vt:variant>
        <vt:lpstr>سمة</vt:lpstr>
      </vt:variant>
      <vt:variant>
        <vt:i4>2</vt:i4>
      </vt:variant>
      <vt:variant>
        <vt:lpstr>عناوين الشرائح</vt:lpstr>
      </vt:variant>
      <vt:variant>
        <vt:i4>9</vt:i4>
      </vt:variant>
    </vt:vector>
  </HeadingPairs>
  <TitlesOfParts>
    <vt:vector size="11" baseType="lpstr">
      <vt:lpstr>Ocean</vt:lpstr>
      <vt:lpstr>تدفق</vt:lpstr>
      <vt:lpstr>{إِنَّهُمْ فِتْيَةٌ آمَنُوا بِرَبِّهِمْ وَزِدْنَاهُمْ هُدًى }</vt:lpstr>
      <vt:lpstr>سلسلة قضايا الشباب</vt:lpstr>
      <vt:lpstr>(الشباب والوقت)</vt:lpstr>
      <vt:lpstr>ما قيمة قضيب من الحديد؟</vt:lpstr>
      <vt:lpstr>رجل عمره ستون سنة</vt:lpstr>
      <vt:lpstr>ما المطلوب منك مع الوقت</vt:lpstr>
      <vt:lpstr>ما المطلوب منك مع الوقت</vt:lpstr>
      <vt:lpstr>ما المطلوب منك مع الوقت</vt:lpstr>
      <vt:lpstr>ما المطلوب منك مع الوقت</vt:lpstr>
    </vt:vector>
  </TitlesOfParts>
  <Company>civil engineering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{إِنَّهُمْ فِتْيَةٌ آمَنُوا بِرَبِّهِمْ وَزِدْنَاهُمْ هُدًى }</dc:title>
  <dc:creator>wael mahmah</dc:creator>
  <cp:lastModifiedBy>wael mahmah</cp:lastModifiedBy>
  <cp:revision>12</cp:revision>
  <dcterms:created xsi:type="dcterms:W3CDTF">2007-04-27T07:23:35Z</dcterms:created>
  <dcterms:modified xsi:type="dcterms:W3CDTF">2007-04-27T08:05:37Z</dcterms:modified>
</cp:coreProperties>
</file>